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7" r:id="rId2"/>
    <p:sldId id="256" r:id="rId3"/>
    <p:sldId id="277" r:id="rId4"/>
    <p:sldId id="280" r:id="rId5"/>
    <p:sldId id="297" r:id="rId6"/>
    <p:sldId id="298" r:id="rId7"/>
    <p:sldId id="318" r:id="rId8"/>
    <p:sldId id="281" r:id="rId9"/>
    <p:sldId id="314" r:id="rId10"/>
    <p:sldId id="319" r:id="rId11"/>
    <p:sldId id="285" r:id="rId12"/>
    <p:sldId id="295" r:id="rId13"/>
    <p:sldId id="300" r:id="rId14"/>
    <p:sldId id="294" r:id="rId15"/>
    <p:sldId id="290" r:id="rId16"/>
    <p:sldId id="302" r:id="rId17"/>
    <p:sldId id="296" r:id="rId18"/>
    <p:sldId id="304" r:id="rId19"/>
    <p:sldId id="306" r:id="rId20"/>
    <p:sldId id="307" r:id="rId21"/>
    <p:sldId id="309" r:id="rId22"/>
    <p:sldId id="311" r:id="rId23"/>
    <p:sldId id="315" r:id="rId24"/>
    <p:sldId id="312" r:id="rId25"/>
    <p:sldId id="310" r:id="rId26"/>
    <p:sldId id="313" r:id="rId27"/>
    <p:sldId id="316" r:id="rId28"/>
    <p:sldId id="317" r:id="rId29"/>
    <p:sldId id="282" r:id="rId30"/>
    <p:sldId id="27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hil, Anirudh" initials="RA" lastIdx="1" clrIdx="0">
    <p:extLst>
      <p:ext uri="{19B8F6BF-5375-455C-9EA6-DF929625EA0E}">
        <p15:presenceInfo xmlns:p15="http://schemas.microsoft.com/office/powerpoint/2012/main" userId="Ruhil, Anirud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492" autoAdjust="0"/>
    <p:restoredTop sz="76349"/>
  </p:normalViewPr>
  <p:slideViewPr>
    <p:cSldViewPr snapToGrid="0">
      <p:cViewPr varScale="1">
        <p:scale>
          <a:sx n="92" d="100"/>
          <a:sy n="92" d="100"/>
        </p:scale>
        <p:origin x="1104" y="168"/>
      </p:cViewPr>
      <p:guideLst/>
    </p:cSldViewPr>
  </p:slideViewPr>
  <p:notesTextViewPr>
    <p:cViewPr>
      <p:scale>
        <a:sx n="1" d="1"/>
        <a:sy n="1" d="1"/>
      </p:scale>
      <p:origin x="0" y="0"/>
    </p:cViewPr>
  </p:notesTextViewPr>
  <p:notesViewPr>
    <p:cSldViewPr snapToGrid="0">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hil, Anirudh" userId="af103dca-e77d-4183-914a-fb06b803860f" providerId="ADAL" clId="{6A3153F2-D296-904A-A8AA-55C8C35240E7}"/>
    <pc:docChg chg="custSel modSld">
      <pc:chgData name="Ruhil, Anirudh" userId="af103dca-e77d-4183-914a-fb06b803860f" providerId="ADAL" clId="{6A3153F2-D296-904A-A8AA-55C8C35240E7}" dt="2022-06-17T23:10:28.179" v="135" actId="255"/>
      <pc:docMkLst>
        <pc:docMk/>
      </pc:docMkLst>
      <pc:sldChg chg="modSp mod">
        <pc:chgData name="Ruhil, Anirudh" userId="af103dca-e77d-4183-914a-fb06b803860f" providerId="ADAL" clId="{6A3153F2-D296-904A-A8AA-55C8C35240E7}" dt="2022-06-17T23:01:44.946" v="9" actId="20577"/>
        <pc:sldMkLst>
          <pc:docMk/>
          <pc:sldMk cId="0" sldId="257"/>
        </pc:sldMkLst>
        <pc:spChg chg="mod">
          <ac:chgData name="Ruhil, Anirudh" userId="af103dca-e77d-4183-914a-fb06b803860f" providerId="ADAL" clId="{6A3153F2-D296-904A-A8AA-55C8C35240E7}" dt="2022-06-17T23:01:44.946" v="9" actId="20577"/>
          <ac:spMkLst>
            <pc:docMk/>
            <pc:sldMk cId="0" sldId="257"/>
            <ac:spMk id="2" creationId="{440CD514-BD74-4F1F-A598-ADCCEC40A0F1}"/>
          </ac:spMkLst>
        </pc:spChg>
      </pc:sldChg>
      <pc:sldChg chg="modSp mod">
        <pc:chgData name="Ruhil, Anirudh" userId="af103dca-e77d-4183-914a-fb06b803860f" providerId="ADAL" clId="{6A3153F2-D296-904A-A8AA-55C8C35240E7}" dt="2022-06-17T23:10:28.179" v="135" actId="255"/>
        <pc:sldMkLst>
          <pc:docMk/>
          <pc:sldMk cId="846474161" sldId="277"/>
        </pc:sldMkLst>
        <pc:spChg chg="mod">
          <ac:chgData name="Ruhil, Anirudh" userId="af103dca-e77d-4183-914a-fb06b803860f" providerId="ADAL" clId="{6A3153F2-D296-904A-A8AA-55C8C35240E7}" dt="2022-06-17T23:10:28.179" v="135" actId="255"/>
          <ac:spMkLst>
            <pc:docMk/>
            <pc:sldMk cId="846474161" sldId="277"/>
            <ac:spMk id="2" creationId="{49A350C2-F5B3-4CFF-A00C-769FEF01A320}"/>
          </ac:spMkLst>
        </pc:spChg>
      </pc:sldChg>
    </pc:docChg>
  </pc:docChgLst>
  <pc:docChgLst>
    <pc:chgData name="Ruhil, Anirudh" userId="af103dca-e77d-4183-914a-fb06b803860f" providerId="ADAL" clId="{202AA8EB-CD01-A443-94C5-08D8653FA193}"/>
    <pc:docChg chg="undo custSel addSld delSld modSld sldOrd">
      <pc:chgData name="Ruhil, Anirudh" userId="af103dca-e77d-4183-914a-fb06b803860f" providerId="ADAL" clId="{202AA8EB-CD01-A443-94C5-08D8653FA193}" dt="2021-06-24T12:01:11.013" v="5402" actId="20577"/>
      <pc:docMkLst>
        <pc:docMk/>
      </pc:docMkLst>
      <pc:sldChg chg="modSp mod">
        <pc:chgData name="Ruhil, Anirudh" userId="af103dca-e77d-4183-914a-fb06b803860f" providerId="ADAL" clId="{202AA8EB-CD01-A443-94C5-08D8653FA193}" dt="2021-06-18T23:15:36.790" v="2" actId="1076"/>
        <pc:sldMkLst>
          <pc:docMk/>
          <pc:sldMk cId="0" sldId="257"/>
        </pc:sldMkLst>
        <pc:spChg chg="mod">
          <ac:chgData name="Ruhil, Anirudh" userId="af103dca-e77d-4183-914a-fb06b803860f" providerId="ADAL" clId="{202AA8EB-CD01-A443-94C5-08D8653FA193}" dt="2021-06-18T23:15:26.354" v="0" actId="1076"/>
          <ac:spMkLst>
            <pc:docMk/>
            <pc:sldMk cId="0" sldId="257"/>
            <ac:spMk id="2" creationId="{440CD514-BD74-4F1F-A598-ADCCEC40A0F1}"/>
          </ac:spMkLst>
        </pc:spChg>
        <pc:spChg chg="mod">
          <ac:chgData name="Ruhil, Anirudh" userId="af103dca-e77d-4183-914a-fb06b803860f" providerId="ADAL" clId="{202AA8EB-CD01-A443-94C5-08D8653FA193}" dt="2021-06-18T23:15:36.790" v="2" actId="1076"/>
          <ac:spMkLst>
            <pc:docMk/>
            <pc:sldMk cId="0" sldId="257"/>
            <ac:spMk id="60" creationId="{00000000-0000-0000-0000-000000000000}"/>
          </ac:spMkLst>
        </pc:spChg>
      </pc:sldChg>
      <pc:sldChg chg="delSp add setBg delDesignElem">
        <pc:chgData name="Ruhil, Anirudh" userId="af103dca-e77d-4183-914a-fb06b803860f" providerId="ADAL" clId="{202AA8EB-CD01-A443-94C5-08D8653FA193}" dt="2021-06-19T00:11:33.286" v="1020"/>
        <pc:sldMkLst>
          <pc:docMk/>
          <pc:sldMk cId="0" sldId="270"/>
        </pc:sldMkLst>
        <pc:spChg chg="del">
          <ac:chgData name="Ruhil, Anirudh" userId="af103dca-e77d-4183-914a-fb06b803860f" providerId="ADAL" clId="{202AA8EB-CD01-A443-94C5-08D8653FA193}" dt="2021-06-19T00:11:33.286" v="1020"/>
          <ac:spMkLst>
            <pc:docMk/>
            <pc:sldMk cId="0" sldId="270"/>
            <ac:spMk id="112" creationId="{87CC2527-562A-4F69-B487-4371E5B243E7}"/>
          </ac:spMkLst>
        </pc:spChg>
        <pc:cxnChg chg="del">
          <ac:chgData name="Ruhil, Anirudh" userId="af103dca-e77d-4183-914a-fb06b803860f" providerId="ADAL" clId="{202AA8EB-CD01-A443-94C5-08D8653FA193}" dt="2021-06-19T00:11:33.286" v="1020"/>
          <ac:cxnSpMkLst>
            <pc:docMk/>
            <pc:sldMk cId="0" sldId="270"/>
            <ac:cxnSpMk id="114" creationId="{BCDAEC91-5BCE-4B55-9CC0-43EF94CB734B}"/>
          </ac:cxnSpMkLst>
        </pc:cxnChg>
      </pc:sldChg>
      <pc:sldChg chg="addSp delSp modSp add del mod setBg">
        <pc:chgData name="Ruhil, Anirudh" userId="af103dca-e77d-4183-914a-fb06b803860f" providerId="ADAL" clId="{202AA8EB-CD01-A443-94C5-08D8653FA193}" dt="2021-06-19T18:29:42.316" v="2957"/>
        <pc:sldMkLst>
          <pc:docMk/>
          <pc:sldMk cId="0" sldId="271"/>
        </pc:sldMkLst>
        <pc:spChg chg="mod ord">
          <ac:chgData name="Ruhil, Anirudh" userId="af103dca-e77d-4183-914a-fb06b803860f" providerId="ADAL" clId="{202AA8EB-CD01-A443-94C5-08D8653FA193}" dt="2021-06-19T18:29:40.741" v="2956" actId="26606"/>
          <ac:spMkLst>
            <pc:docMk/>
            <pc:sldMk cId="0" sldId="271"/>
            <ac:spMk id="2" creationId="{329BEA1D-DDFC-4369-BCAD-287522F7F58A}"/>
          </ac:spMkLst>
        </pc:spChg>
        <pc:spChg chg="mod">
          <ac:chgData name="Ruhil, Anirudh" userId="af103dca-e77d-4183-914a-fb06b803860f" providerId="ADAL" clId="{202AA8EB-CD01-A443-94C5-08D8653FA193}" dt="2021-06-19T18:29:40.741" v="2956" actId="26606"/>
          <ac:spMkLst>
            <pc:docMk/>
            <pc:sldMk cId="0" sldId="271"/>
            <ac:spMk id="14" creationId="{CE99CFA5-4E8D-44DB-B420-EC1C7017DEEE}"/>
          </ac:spMkLst>
        </pc:spChg>
        <pc:spChg chg="add del">
          <ac:chgData name="Ruhil, Anirudh" userId="af103dca-e77d-4183-914a-fb06b803860f" providerId="ADAL" clId="{202AA8EB-CD01-A443-94C5-08D8653FA193}" dt="2021-06-19T18:29:40.741" v="2956" actId="26606"/>
          <ac:spMkLst>
            <pc:docMk/>
            <pc:sldMk cId="0" sldId="271"/>
            <ac:spMk id="119" creationId="{5A0118C5-4F8D-4CF4-BADD-53FEACC6C42A}"/>
          </ac:spMkLst>
        </pc:spChg>
        <pc:spChg chg="mod ord">
          <ac:chgData name="Ruhil, Anirudh" userId="af103dca-e77d-4183-914a-fb06b803860f" providerId="ADAL" clId="{202AA8EB-CD01-A443-94C5-08D8653FA193}" dt="2021-06-19T18:29:40.741" v="2956" actId="26606"/>
          <ac:spMkLst>
            <pc:docMk/>
            <pc:sldMk cId="0" sldId="271"/>
            <ac:spMk id="177" creationId="{00000000-0000-0000-0000-000000000000}"/>
          </ac:spMkLst>
        </pc:spChg>
        <pc:spChg chg="add del">
          <ac:chgData name="Ruhil, Anirudh" userId="af103dca-e77d-4183-914a-fb06b803860f" providerId="ADAL" clId="{202AA8EB-CD01-A443-94C5-08D8653FA193}" dt="2021-06-19T18:29:40.741" v="2956" actId="26606"/>
          <ac:spMkLst>
            <pc:docMk/>
            <pc:sldMk cId="0" sldId="271"/>
            <ac:spMk id="186" creationId="{EAED1919-54A1-41C9-B30B-A3FF3F58E38B}"/>
          </ac:spMkLst>
        </pc:spChg>
        <pc:spChg chg="add del">
          <ac:chgData name="Ruhil, Anirudh" userId="af103dca-e77d-4183-914a-fb06b803860f" providerId="ADAL" clId="{202AA8EB-CD01-A443-94C5-08D8653FA193}" dt="2021-06-19T18:29:40.741" v="2956" actId="26606"/>
          <ac:spMkLst>
            <pc:docMk/>
            <pc:sldMk cId="0" sldId="271"/>
            <ac:spMk id="192" creationId="{FFFEB18F-F81F-4CED-BE64-EB888A77C3B8}"/>
          </ac:spMkLst>
        </pc:spChg>
        <pc:grpChg chg="add del">
          <ac:chgData name="Ruhil, Anirudh" userId="af103dca-e77d-4183-914a-fb06b803860f" providerId="ADAL" clId="{202AA8EB-CD01-A443-94C5-08D8653FA193}" dt="2021-06-19T18:29:40.741" v="2956" actId="26606"/>
          <ac:grpSpMkLst>
            <pc:docMk/>
            <pc:sldMk cId="0" sldId="271"/>
            <ac:grpSpMk id="121" creationId="{00C7DD97-49DC-4BFD-951D-CFF51B976DE9}"/>
          </ac:grpSpMkLst>
        </pc:grpChg>
        <pc:grpChg chg="add del">
          <ac:chgData name="Ruhil, Anirudh" userId="af103dca-e77d-4183-914a-fb06b803860f" providerId="ADAL" clId="{202AA8EB-CD01-A443-94C5-08D8653FA193}" dt="2021-06-19T18:29:40.741" v="2956" actId="26606"/>
          <ac:grpSpMkLst>
            <pc:docMk/>
            <pc:sldMk cId="0" sldId="271"/>
            <ac:grpSpMk id="125" creationId="{176786CF-68E6-476D-909E-8522718B7BE0}"/>
          </ac:grpSpMkLst>
        </pc:grpChg>
        <pc:grpChg chg="add del">
          <ac:chgData name="Ruhil, Anirudh" userId="af103dca-e77d-4183-914a-fb06b803860f" providerId="ADAL" clId="{202AA8EB-CD01-A443-94C5-08D8653FA193}" dt="2021-06-19T18:29:40.741" v="2956" actId="26606"/>
          <ac:grpSpMkLst>
            <pc:docMk/>
            <pc:sldMk cId="0" sldId="271"/>
            <ac:grpSpMk id="188" creationId="{00E015F5-1A99-4E40-BC3D-7707802996B5}"/>
          </ac:grpSpMkLst>
        </pc:grpChg>
        <pc:grpChg chg="add del">
          <ac:chgData name="Ruhil, Anirudh" userId="af103dca-e77d-4183-914a-fb06b803860f" providerId="ADAL" clId="{202AA8EB-CD01-A443-94C5-08D8653FA193}" dt="2021-06-19T18:29:40.741" v="2956" actId="26606"/>
          <ac:grpSpMkLst>
            <pc:docMk/>
            <pc:sldMk cId="0" sldId="271"/>
            <ac:grpSpMk id="194" creationId="{A04977CB-3825-471A-A590-C57F8C350306}"/>
          </ac:grpSpMkLst>
        </pc:grpChg>
        <pc:picChg chg="mod">
          <ac:chgData name="Ruhil, Anirudh" userId="af103dca-e77d-4183-914a-fb06b803860f" providerId="ADAL" clId="{202AA8EB-CD01-A443-94C5-08D8653FA193}" dt="2021-06-19T18:29:40.741" v="2956" actId="26606"/>
          <ac:picMkLst>
            <pc:docMk/>
            <pc:sldMk cId="0" sldId="271"/>
            <ac:picMk id="6" creationId="{A30553E0-8AE7-498D-8C56-05AF6E79F445}"/>
          </ac:picMkLst>
        </pc:picChg>
        <pc:picChg chg="mod ord">
          <ac:chgData name="Ruhil, Anirudh" userId="af103dca-e77d-4183-914a-fb06b803860f" providerId="ADAL" clId="{202AA8EB-CD01-A443-94C5-08D8653FA193}" dt="2021-06-19T18:29:40.741" v="2956" actId="26606"/>
          <ac:picMkLst>
            <pc:docMk/>
            <pc:sldMk cId="0" sldId="271"/>
            <ac:picMk id="178" creationId="{00000000-0000-0000-0000-000000000000}"/>
          </ac:picMkLst>
        </pc:picChg>
      </pc:sldChg>
      <pc:sldChg chg="modSp add mod modNotesTx">
        <pc:chgData name="Ruhil, Anirudh" userId="af103dca-e77d-4183-914a-fb06b803860f" providerId="ADAL" clId="{202AA8EB-CD01-A443-94C5-08D8653FA193}" dt="2021-06-24T11:06:59.912" v="3583" actId="14100"/>
        <pc:sldMkLst>
          <pc:docMk/>
          <pc:sldMk cId="846474161" sldId="277"/>
        </pc:sldMkLst>
        <pc:spChg chg="mod">
          <ac:chgData name="Ruhil, Anirudh" userId="af103dca-e77d-4183-914a-fb06b803860f" providerId="ADAL" clId="{202AA8EB-CD01-A443-94C5-08D8653FA193}" dt="2021-06-24T11:06:59.912" v="3583" actId="14100"/>
          <ac:spMkLst>
            <pc:docMk/>
            <pc:sldMk cId="846474161" sldId="277"/>
            <ac:spMk id="2" creationId="{49A350C2-F5B3-4CFF-A00C-769FEF01A320}"/>
          </ac:spMkLst>
        </pc:spChg>
        <pc:spChg chg="mod">
          <ac:chgData name="Ruhil, Anirudh" userId="af103dca-e77d-4183-914a-fb06b803860f" providerId="ADAL" clId="{202AA8EB-CD01-A443-94C5-08D8653FA193}" dt="2021-06-18T23:31:49.528" v="26" actId="20577"/>
          <ac:spMkLst>
            <pc:docMk/>
            <pc:sldMk cId="846474161" sldId="277"/>
            <ac:spMk id="137" creationId="{00000000-0000-0000-0000-000000000000}"/>
          </ac:spMkLst>
        </pc:spChg>
      </pc:sldChg>
      <pc:sldChg chg="modSp del mod">
        <pc:chgData name="Ruhil, Anirudh" userId="af103dca-e77d-4183-914a-fb06b803860f" providerId="ADAL" clId="{202AA8EB-CD01-A443-94C5-08D8653FA193}" dt="2021-06-18T23:49:10.310" v="814" actId="2696"/>
        <pc:sldMkLst>
          <pc:docMk/>
          <pc:sldMk cId="1738959214" sldId="279"/>
        </pc:sldMkLst>
        <pc:spChg chg="mod">
          <ac:chgData name="Ruhil, Anirudh" userId="af103dca-e77d-4183-914a-fb06b803860f" providerId="ADAL" clId="{202AA8EB-CD01-A443-94C5-08D8653FA193}" dt="2021-06-18T23:47:59.137" v="804" actId="20577"/>
          <ac:spMkLst>
            <pc:docMk/>
            <pc:sldMk cId="1738959214" sldId="279"/>
            <ac:spMk id="2" creationId="{1FA4FF0A-D40F-9449-82EB-E099FC68AC2A}"/>
          </ac:spMkLst>
        </pc:spChg>
        <pc:spChg chg="mod">
          <ac:chgData name="Ruhil, Anirudh" userId="af103dca-e77d-4183-914a-fb06b803860f" providerId="ADAL" clId="{202AA8EB-CD01-A443-94C5-08D8653FA193}" dt="2021-06-18T23:48:04.676" v="805" actId="1076"/>
          <ac:spMkLst>
            <pc:docMk/>
            <pc:sldMk cId="1738959214" sldId="279"/>
            <ac:spMk id="3" creationId="{1BF70957-A758-3A40-AEE8-82743DAA6B88}"/>
          </ac:spMkLst>
        </pc:spChg>
      </pc:sldChg>
      <pc:sldChg chg="ord">
        <pc:chgData name="Ruhil, Anirudh" userId="af103dca-e77d-4183-914a-fb06b803860f" providerId="ADAL" clId="{202AA8EB-CD01-A443-94C5-08D8653FA193}" dt="2021-06-24T11:56:05.533" v="5051" actId="20578"/>
        <pc:sldMkLst>
          <pc:docMk/>
          <pc:sldMk cId="2630384908" sldId="280"/>
        </pc:sldMkLst>
      </pc:sldChg>
      <pc:sldChg chg="ord">
        <pc:chgData name="Ruhil, Anirudh" userId="af103dca-e77d-4183-914a-fb06b803860f" providerId="ADAL" clId="{202AA8EB-CD01-A443-94C5-08D8653FA193}" dt="2021-06-24T11:56:05.533" v="5051" actId="20578"/>
        <pc:sldMkLst>
          <pc:docMk/>
          <pc:sldMk cId="1109947867" sldId="281"/>
        </pc:sldMkLst>
      </pc:sldChg>
      <pc:sldChg chg="addSp delSp modSp mod ord">
        <pc:chgData name="Ruhil, Anirudh" userId="af103dca-e77d-4183-914a-fb06b803860f" providerId="ADAL" clId="{202AA8EB-CD01-A443-94C5-08D8653FA193}" dt="2021-06-24T12:01:11.013" v="5402" actId="20577"/>
        <pc:sldMkLst>
          <pc:docMk/>
          <pc:sldMk cId="3751564045" sldId="282"/>
        </pc:sldMkLst>
        <pc:spChg chg="mod">
          <ac:chgData name="Ruhil, Anirudh" userId="af103dca-e77d-4183-914a-fb06b803860f" providerId="ADAL" clId="{202AA8EB-CD01-A443-94C5-08D8653FA193}" dt="2021-06-24T11:57:11.721" v="5053" actId="1076"/>
          <ac:spMkLst>
            <pc:docMk/>
            <pc:sldMk cId="3751564045" sldId="282"/>
            <ac:spMk id="2" creationId="{AB7CA586-2B49-534A-8F0D-957904D331D6}"/>
          </ac:spMkLst>
        </pc:spChg>
        <pc:spChg chg="del mod">
          <ac:chgData name="Ruhil, Anirudh" userId="af103dca-e77d-4183-914a-fb06b803860f" providerId="ADAL" clId="{202AA8EB-CD01-A443-94C5-08D8653FA193}" dt="2021-06-24T11:53:00.393" v="5048" actId="478"/>
          <ac:spMkLst>
            <pc:docMk/>
            <pc:sldMk cId="3751564045" sldId="282"/>
            <ac:spMk id="3" creationId="{F0B30F88-99FB-7843-ACBB-3056D5461B11}"/>
          </ac:spMkLst>
        </pc:spChg>
        <pc:spChg chg="add mod">
          <ac:chgData name="Ruhil, Anirudh" userId="af103dca-e77d-4183-914a-fb06b803860f" providerId="ADAL" clId="{202AA8EB-CD01-A443-94C5-08D8653FA193}" dt="2021-06-24T12:01:11.013" v="5402" actId="20577"/>
          <ac:spMkLst>
            <pc:docMk/>
            <pc:sldMk cId="3751564045" sldId="282"/>
            <ac:spMk id="4" creationId="{389B12E9-B7BC-4F4D-BAD4-054676D03D47}"/>
          </ac:spMkLst>
        </pc:spChg>
      </pc:sldChg>
      <pc:sldChg chg="del">
        <pc:chgData name="Ruhil, Anirudh" userId="af103dca-e77d-4183-914a-fb06b803860f" providerId="ADAL" clId="{202AA8EB-CD01-A443-94C5-08D8653FA193}" dt="2021-06-20T15:16:49.319" v="3506" actId="2696"/>
        <pc:sldMkLst>
          <pc:docMk/>
          <pc:sldMk cId="2050120796" sldId="283"/>
        </pc:sldMkLst>
      </pc:sldChg>
      <pc:sldChg chg="del">
        <pc:chgData name="Ruhil, Anirudh" userId="af103dca-e77d-4183-914a-fb06b803860f" providerId="ADAL" clId="{202AA8EB-CD01-A443-94C5-08D8653FA193}" dt="2021-06-24T11:53:38.648" v="5050" actId="2696"/>
        <pc:sldMkLst>
          <pc:docMk/>
          <pc:sldMk cId="2170467894" sldId="284"/>
        </pc:sldMkLst>
      </pc:sldChg>
      <pc:sldChg chg="modSp mod ord">
        <pc:chgData name="Ruhil, Anirudh" userId="af103dca-e77d-4183-914a-fb06b803860f" providerId="ADAL" clId="{202AA8EB-CD01-A443-94C5-08D8653FA193}" dt="2021-06-24T11:56:05.533" v="5051" actId="20578"/>
        <pc:sldMkLst>
          <pc:docMk/>
          <pc:sldMk cId="1932183396" sldId="285"/>
        </pc:sldMkLst>
        <pc:spChg chg="mod">
          <ac:chgData name="Ruhil, Anirudh" userId="af103dca-e77d-4183-914a-fb06b803860f" providerId="ADAL" clId="{202AA8EB-CD01-A443-94C5-08D8653FA193}" dt="2021-06-19T00:44:51.284" v="1288" actId="255"/>
          <ac:spMkLst>
            <pc:docMk/>
            <pc:sldMk cId="1932183396" sldId="285"/>
            <ac:spMk id="3" creationId="{52A57A0E-F212-E54A-B590-2A8FF8D1BE63}"/>
          </ac:spMkLst>
        </pc:spChg>
      </pc:sldChg>
      <pc:sldChg chg="del">
        <pc:chgData name="Ruhil, Anirudh" userId="af103dca-e77d-4183-914a-fb06b803860f" providerId="ADAL" clId="{202AA8EB-CD01-A443-94C5-08D8653FA193}" dt="2021-06-20T15:16:49.319" v="3506" actId="2696"/>
        <pc:sldMkLst>
          <pc:docMk/>
          <pc:sldMk cId="1630417384" sldId="286"/>
        </pc:sldMkLst>
      </pc:sldChg>
      <pc:sldChg chg="addSp delSp modSp del mod setBg">
        <pc:chgData name="Ruhil, Anirudh" userId="af103dca-e77d-4183-914a-fb06b803860f" providerId="ADAL" clId="{202AA8EB-CD01-A443-94C5-08D8653FA193}" dt="2021-06-20T15:16:49.319" v="3506" actId="2696"/>
        <pc:sldMkLst>
          <pc:docMk/>
          <pc:sldMk cId="459475569" sldId="287"/>
        </pc:sldMkLst>
        <pc:spChg chg="add del mod">
          <ac:chgData name="Ruhil, Anirudh" userId="af103dca-e77d-4183-914a-fb06b803860f" providerId="ADAL" clId="{202AA8EB-CD01-A443-94C5-08D8653FA193}" dt="2021-06-19T01:19:12.649" v="1373" actId="1076"/>
          <ac:spMkLst>
            <pc:docMk/>
            <pc:sldMk cId="459475569" sldId="287"/>
            <ac:spMk id="2" creationId="{BD2A8715-7D5C-3D48-BEBE-3A721B41728A}"/>
          </ac:spMkLst>
        </pc:spChg>
        <pc:spChg chg="mod ord">
          <ac:chgData name="Ruhil, Anirudh" userId="af103dca-e77d-4183-914a-fb06b803860f" providerId="ADAL" clId="{202AA8EB-CD01-A443-94C5-08D8653FA193}" dt="2021-06-19T01:09:52.135" v="1353" actId="1076"/>
          <ac:spMkLst>
            <pc:docMk/>
            <pc:sldMk cId="459475569" sldId="287"/>
            <ac:spMk id="3" creationId="{6BE413DA-C8EB-CC40-BC8F-30FB506A8837}"/>
          </ac:spMkLst>
        </pc:spChg>
        <pc:spChg chg="add del mod">
          <ac:chgData name="Ruhil, Anirudh" userId="af103dca-e77d-4183-914a-fb06b803860f" providerId="ADAL" clId="{202AA8EB-CD01-A443-94C5-08D8653FA193}" dt="2021-06-19T01:10:29.498" v="1356" actId="478"/>
          <ac:spMkLst>
            <pc:docMk/>
            <pc:sldMk cId="459475569" sldId="287"/>
            <ac:spMk id="5" creationId="{20D66917-73EC-9B41-9CCC-15E60CEB7B0A}"/>
          </ac:spMkLst>
        </pc:spChg>
        <pc:spChg chg="add">
          <ac:chgData name="Ruhil, Anirudh" userId="af103dca-e77d-4183-914a-fb06b803860f" providerId="ADAL" clId="{202AA8EB-CD01-A443-94C5-08D8653FA193}" dt="2021-06-19T01:09:33.078" v="1350" actId="26606"/>
          <ac:spMkLst>
            <pc:docMk/>
            <pc:sldMk cId="459475569" sldId="287"/>
            <ac:spMk id="71" creationId="{F56F5174-31D9-4DBB-AAB7-A1FD7BDB1352}"/>
          </ac:spMkLst>
        </pc:spChg>
        <pc:spChg chg="add">
          <ac:chgData name="Ruhil, Anirudh" userId="af103dca-e77d-4183-914a-fb06b803860f" providerId="ADAL" clId="{202AA8EB-CD01-A443-94C5-08D8653FA193}" dt="2021-06-19T01:09:33.078" v="1350" actId="26606"/>
          <ac:spMkLst>
            <pc:docMk/>
            <pc:sldMk cId="459475569" sldId="287"/>
            <ac:spMk id="75" creationId="{F9A95BEE-6BB1-4A28-A8E6-A34B2E42EF87}"/>
          </ac:spMkLst>
        </pc:spChg>
        <pc:picChg chg="add">
          <ac:chgData name="Ruhil, Anirudh" userId="af103dca-e77d-4183-914a-fb06b803860f" providerId="ADAL" clId="{202AA8EB-CD01-A443-94C5-08D8653FA193}" dt="2021-06-19T01:09:33.078" v="1350" actId="26606"/>
          <ac:picMkLst>
            <pc:docMk/>
            <pc:sldMk cId="459475569" sldId="287"/>
            <ac:picMk id="73" creationId="{AE113210-7872-481A-ADE6-3A05CCAF5EB2}"/>
          </ac:picMkLst>
        </pc:picChg>
        <pc:picChg chg="add mod">
          <ac:chgData name="Ruhil, Anirudh" userId="af103dca-e77d-4183-914a-fb06b803860f" providerId="ADAL" clId="{202AA8EB-CD01-A443-94C5-08D8653FA193}" dt="2021-06-19T01:09:33.078" v="1350" actId="26606"/>
          <ac:picMkLst>
            <pc:docMk/>
            <pc:sldMk cId="459475569" sldId="287"/>
            <ac:picMk id="3074" creationId="{60A63F8B-DC1A-E346-A17D-0D6E815E9360}"/>
          </ac:picMkLst>
        </pc:picChg>
      </pc:sldChg>
      <pc:sldChg chg="addSp delSp modSp del mod setBg">
        <pc:chgData name="Ruhil, Anirudh" userId="af103dca-e77d-4183-914a-fb06b803860f" providerId="ADAL" clId="{202AA8EB-CD01-A443-94C5-08D8653FA193}" dt="2021-06-20T15:16:49.319" v="3506" actId="2696"/>
        <pc:sldMkLst>
          <pc:docMk/>
          <pc:sldMk cId="3931115627" sldId="288"/>
        </pc:sldMkLst>
        <pc:spChg chg="add del">
          <ac:chgData name="Ruhil, Anirudh" userId="af103dca-e77d-4183-914a-fb06b803860f" providerId="ADAL" clId="{202AA8EB-CD01-A443-94C5-08D8653FA193}" dt="2021-06-19T01:19:21.821" v="1376" actId="478"/>
          <ac:spMkLst>
            <pc:docMk/>
            <pc:sldMk cId="3931115627" sldId="288"/>
            <ac:spMk id="2" creationId="{F4362822-723D-0F41-A468-30243C794818}"/>
          </ac:spMkLst>
        </pc:spChg>
        <pc:spChg chg="add del">
          <ac:chgData name="Ruhil, Anirudh" userId="af103dca-e77d-4183-914a-fb06b803860f" providerId="ADAL" clId="{202AA8EB-CD01-A443-94C5-08D8653FA193}" dt="2021-06-19T01:19:19.366" v="1375" actId="478"/>
          <ac:spMkLst>
            <pc:docMk/>
            <pc:sldMk cId="3931115627" sldId="288"/>
            <ac:spMk id="3" creationId="{CE22052C-61AC-AA43-8F10-CDA68A5AF9A2}"/>
          </ac:spMkLst>
        </pc:spChg>
        <pc:spChg chg="add del">
          <ac:chgData name="Ruhil, Anirudh" userId="af103dca-e77d-4183-914a-fb06b803860f" providerId="ADAL" clId="{202AA8EB-CD01-A443-94C5-08D8653FA193}" dt="2021-06-19T01:18:04.555" v="1368" actId="26606"/>
          <ac:spMkLst>
            <pc:docMk/>
            <pc:sldMk cId="3931115627" sldId="288"/>
            <ac:spMk id="7" creationId="{86FF76B9-219D-4469-AF87-0236D29032F1}"/>
          </ac:spMkLst>
        </pc:spChg>
        <pc:spChg chg="add del">
          <ac:chgData name="Ruhil, Anirudh" userId="af103dca-e77d-4183-914a-fb06b803860f" providerId="ADAL" clId="{202AA8EB-CD01-A443-94C5-08D8653FA193}" dt="2021-06-19T01:15:20.823" v="1361" actId="26606"/>
          <ac:spMkLst>
            <pc:docMk/>
            <pc:sldMk cId="3931115627" sldId="288"/>
            <ac:spMk id="9" creationId="{F3060C83-F051-4F0E-ABAD-AA0DFC48B218}"/>
          </ac:spMkLst>
        </pc:spChg>
        <pc:spChg chg="add del">
          <ac:chgData name="Ruhil, Anirudh" userId="af103dca-e77d-4183-914a-fb06b803860f" providerId="ADAL" clId="{202AA8EB-CD01-A443-94C5-08D8653FA193}" dt="2021-06-19T01:17:31.436" v="1366" actId="26606"/>
          <ac:spMkLst>
            <pc:docMk/>
            <pc:sldMk cId="3931115627" sldId="288"/>
            <ac:spMk id="10" creationId="{F3060C83-F051-4F0E-ABAD-AA0DFC48B218}"/>
          </ac:spMkLst>
        </pc:spChg>
        <pc:spChg chg="add del">
          <ac:chgData name="Ruhil, Anirudh" userId="af103dca-e77d-4183-914a-fb06b803860f" providerId="ADAL" clId="{202AA8EB-CD01-A443-94C5-08D8653FA193}" dt="2021-06-19T01:15:20.823" v="1361" actId="26606"/>
          <ac:spMkLst>
            <pc:docMk/>
            <pc:sldMk cId="3931115627" sldId="288"/>
            <ac:spMk id="11" creationId="{83C98ABE-055B-441F-B07E-44F97F083C39}"/>
          </ac:spMkLst>
        </pc:spChg>
        <pc:spChg chg="add del">
          <ac:chgData name="Ruhil, Anirudh" userId="af103dca-e77d-4183-914a-fb06b803860f" providerId="ADAL" clId="{202AA8EB-CD01-A443-94C5-08D8653FA193}" dt="2021-06-19T01:17:31.436" v="1366" actId="26606"/>
          <ac:spMkLst>
            <pc:docMk/>
            <pc:sldMk cId="3931115627" sldId="288"/>
            <ac:spMk id="12" creationId="{83C98ABE-055B-441F-B07E-44F97F083C39}"/>
          </ac:spMkLst>
        </pc:spChg>
        <pc:spChg chg="add del">
          <ac:chgData name="Ruhil, Anirudh" userId="af103dca-e77d-4183-914a-fb06b803860f" providerId="ADAL" clId="{202AA8EB-CD01-A443-94C5-08D8653FA193}" dt="2021-06-19T01:15:20.823" v="1361" actId="26606"/>
          <ac:spMkLst>
            <pc:docMk/>
            <pc:sldMk cId="3931115627" sldId="288"/>
            <ac:spMk id="13" creationId="{29FDB030-9B49-4CED-8CCD-4D99382388AC}"/>
          </ac:spMkLst>
        </pc:spChg>
        <pc:spChg chg="add del">
          <ac:chgData name="Ruhil, Anirudh" userId="af103dca-e77d-4183-914a-fb06b803860f" providerId="ADAL" clId="{202AA8EB-CD01-A443-94C5-08D8653FA193}" dt="2021-06-19T01:17:31.436" v="1366" actId="26606"/>
          <ac:spMkLst>
            <pc:docMk/>
            <pc:sldMk cId="3931115627" sldId="288"/>
            <ac:spMk id="14" creationId="{29FDB030-9B49-4CED-8CCD-4D99382388AC}"/>
          </ac:spMkLst>
        </pc:spChg>
        <pc:spChg chg="add del">
          <ac:chgData name="Ruhil, Anirudh" userId="af103dca-e77d-4183-914a-fb06b803860f" providerId="ADAL" clId="{202AA8EB-CD01-A443-94C5-08D8653FA193}" dt="2021-06-19T01:15:20.823" v="1361" actId="26606"/>
          <ac:spMkLst>
            <pc:docMk/>
            <pc:sldMk cId="3931115627" sldId="288"/>
            <ac:spMk id="15" creationId="{3783CA14-24A1-485C-8B30-D6A5D87987AD}"/>
          </ac:spMkLst>
        </pc:spChg>
        <pc:spChg chg="add del">
          <ac:chgData name="Ruhil, Anirudh" userId="af103dca-e77d-4183-914a-fb06b803860f" providerId="ADAL" clId="{202AA8EB-CD01-A443-94C5-08D8653FA193}" dt="2021-06-19T01:17:31.436" v="1366" actId="26606"/>
          <ac:spMkLst>
            <pc:docMk/>
            <pc:sldMk cId="3931115627" sldId="288"/>
            <ac:spMk id="16" creationId="{3783CA14-24A1-485C-8B30-D6A5D87987AD}"/>
          </ac:spMkLst>
        </pc:spChg>
        <pc:spChg chg="add del">
          <ac:chgData name="Ruhil, Anirudh" userId="af103dca-e77d-4183-914a-fb06b803860f" providerId="ADAL" clId="{202AA8EB-CD01-A443-94C5-08D8653FA193}" dt="2021-06-19T01:15:20.823" v="1361" actId="26606"/>
          <ac:spMkLst>
            <pc:docMk/>
            <pc:sldMk cId="3931115627" sldId="288"/>
            <ac:spMk id="17" creationId="{9A97C86A-04D6-40F7-AE84-31AB43E6A846}"/>
          </ac:spMkLst>
        </pc:spChg>
        <pc:spChg chg="add del">
          <ac:chgData name="Ruhil, Anirudh" userId="af103dca-e77d-4183-914a-fb06b803860f" providerId="ADAL" clId="{202AA8EB-CD01-A443-94C5-08D8653FA193}" dt="2021-06-19T01:17:31.436" v="1366" actId="26606"/>
          <ac:spMkLst>
            <pc:docMk/>
            <pc:sldMk cId="3931115627" sldId="288"/>
            <ac:spMk id="18" creationId="{9A97C86A-04D6-40F7-AE84-31AB43E6A846}"/>
          </ac:spMkLst>
        </pc:spChg>
        <pc:spChg chg="add del">
          <ac:chgData name="Ruhil, Anirudh" userId="af103dca-e77d-4183-914a-fb06b803860f" providerId="ADAL" clId="{202AA8EB-CD01-A443-94C5-08D8653FA193}" dt="2021-06-19T01:15:20.823" v="1361" actId="26606"/>
          <ac:spMkLst>
            <pc:docMk/>
            <pc:sldMk cId="3931115627" sldId="288"/>
            <ac:spMk id="19" creationId="{FF9F2414-84E8-453E-B1F3-389FDE8192D9}"/>
          </ac:spMkLst>
        </pc:spChg>
        <pc:spChg chg="add del">
          <ac:chgData name="Ruhil, Anirudh" userId="af103dca-e77d-4183-914a-fb06b803860f" providerId="ADAL" clId="{202AA8EB-CD01-A443-94C5-08D8653FA193}" dt="2021-06-19T01:17:31.436" v="1366" actId="26606"/>
          <ac:spMkLst>
            <pc:docMk/>
            <pc:sldMk cId="3931115627" sldId="288"/>
            <ac:spMk id="20" creationId="{FF9F2414-84E8-453E-B1F3-389FDE8192D9}"/>
          </ac:spMkLst>
        </pc:spChg>
        <pc:spChg chg="add del">
          <ac:chgData name="Ruhil, Anirudh" userId="af103dca-e77d-4183-914a-fb06b803860f" providerId="ADAL" clId="{202AA8EB-CD01-A443-94C5-08D8653FA193}" dt="2021-06-19T01:15:20.823" v="1361" actId="26606"/>
          <ac:spMkLst>
            <pc:docMk/>
            <pc:sldMk cId="3931115627" sldId="288"/>
            <ac:spMk id="21" creationId="{3ECA69A1-7536-43AC-85EF-C7106179F5ED}"/>
          </ac:spMkLst>
        </pc:spChg>
        <pc:spChg chg="add del">
          <ac:chgData name="Ruhil, Anirudh" userId="af103dca-e77d-4183-914a-fb06b803860f" providerId="ADAL" clId="{202AA8EB-CD01-A443-94C5-08D8653FA193}" dt="2021-06-19T01:17:31.436" v="1366" actId="26606"/>
          <ac:spMkLst>
            <pc:docMk/>
            <pc:sldMk cId="3931115627" sldId="288"/>
            <ac:spMk id="22" creationId="{3ECA69A1-7536-43AC-85EF-C7106179F5ED}"/>
          </ac:spMkLst>
        </pc:spChg>
        <pc:spChg chg="add">
          <ac:chgData name="Ruhil, Anirudh" userId="af103dca-e77d-4183-914a-fb06b803860f" providerId="ADAL" clId="{202AA8EB-CD01-A443-94C5-08D8653FA193}" dt="2021-06-19T01:19:38.532" v="1378" actId="26606"/>
          <ac:spMkLst>
            <pc:docMk/>
            <pc:sldMk cId="3931115627" sldId="288"/>
            <ac:spMk id="23" creationId="{86FF76B9-219D-4469-AF87-0236D29032F1}"/>
          </ac:spMkLst>
        </pc:spChg>
        <pc:spChg chg="add del">
          <ac:chgData name="Ruhil, Anirudh" userId="af103dca-e77d-4183-914a-fb06b803860f" providerId="ADAL" clId="{202AA8EB-CD01-A443-94C5-08D8653FA193}" dt="2021-06-19T01:18:04.555" v="1368" actId="26606"/>
          <ac:spMkLst>
            <pc:docMk/>
            <pc:sldMk cId="3931115627" sldId="288"/>
            <ac:spMk id="25" creationId="{2E80C965-DB6D-4F81-9E9E-B027384D0BD6}"/>
          </ac:spMkLst>
        </pc:spChg>
        <pc:spChg chg="add del">
          <ac:chgData name="Ruhil, Anirudh" userId="af103dca-e77d-4183-914a-fb06b803860f" providerId="ADAL" clId="{202AA8EB-CD01-A443-94C5-08D8653FA193}" dt="2021-06-19T01:18:04.555" v="1368" actId="26606"/>
          <ac:spMkLst>
            <pc:docMk/>
            <pc:sldMk cId="3931115627" sldId="288"/>
            <ac:spMk id="26" creationId="{633C5E46-DAC5-4661-9C87-22B08E2A512F}"/>
          </ac:spMkLst>
        </pc:spChg>
        <pc:spChg chg="add del">
          <ac:chgData name="Ruhil, Anirudh" userId="af103dca-e77d-4183-914a-fb06b803860f" providerId="ADAL" clId="{202AA8EB-CD01-A443-94C5-08D8653FA193}" dt="2021-06-19T01:19:09.409" v="1370" actId="26606"/>
          <ac:spMkLst>
            <pc:docMk/>
            <pc:sldMk cId="3931115627" sldId="288"/>
            <ac:spMk id="27" creationId="{86FF76B9-219D-4469-AF87-0236D29032F1}"/>
          </ac:spMkLst>
        </pc:spChg>
        <pc:spChg chg="add del">
          <ac:chgData name="Ruhil, Anirudh" userId="af103dca-e77d-4183-914a-fb06b803860f" providerId="ADAL" clId="{202AA8EB-CD01-A443-94C5-08D8653FA193}" dt="2021-06-19T01:19:09.409" v="1370" actId="26606"/>
          <ac:spMkLst>
            <pc:docMk/>
            <pc:sldMk cId="3931115627" sldId="288"/>
            <ac:spMk id="31" creationId="{2E80C965-DB6D-4F81-9E9E-B027384D0BD6}"/>
          </ac:spMkLst>
        </pc:spChg>
        <pc:spChg chg="add del">
          <ac:chgData name="Ruhil, Anirudh" userId="af103dca-e77d-4183-914a-fb06b803860f" providerId="ADAL" clId="{202AA8EB-CD01-A443-94C5-08D8653FA193}" dt="2021-06-19T01:19:09.409" v="1370" actId="26606"/>
          <ac:spMkLst>
            <pc:docMk/>
            <pc:sldMk cId="3931115627" sldId="288"/>
            <ac:spMk id="32" creationId="{633C5E46-DAC5-4661-9C87-22B08E2A512F}"/>
          </ac:spMkLst>
        </pc:spChg>
        <pc:spChg chg="add">
          <ac:chgData name="Ruhil, Anirudh" userId="af103dca-e77d-4183-914a-fb06b803860f" providerId="ADAL" clId="{202AA8EB-CD01-A443-94C5-08D8653FA193}" dt="2021-06-19T01:19:38.532" v="1378" actId="26606"/>
          <ac:spMkLst>
            <pc:docMk/>
            <pc:sldMk cId="3931115627" sldId="288"/>
            <ac:spMk id="33" creationId="{2E80C965-DB6D-4F81-9E9E-B027384D0BD6}"/>
          </ac:spMkLst>
        </pc:spChg>
        <pc:spChg chg="add">
          <ac:chgData name="Ruhil, Anirudh" userId="af103dca-e77d-4183-914a-fb06b803860f" providerId="ADAL" clId="{202AA8EB-CD01-A443-94C5-08D8653FA193}" dt="2021-06-19T01:19:38.532" v="1378" actId="26606"/>
          <ac:spMkLst>
            <pc:docMk/>
            <pc:sldMk cId="3931115627" sldId="288"/>
            <ac:spMk id="34" creationId="{633C5E46-DAC5-4661-9C87-22B08E2A512F}"/>
          </ac:spMkLst>
        </pc:spChg>
        <pc:grpChg chg="add del">
          <ac:chgData name="Ruhil, Anirudh" userId="af103dca-e77d-4183-914a-fb06b803860f" providerId="ADAL" clId="{202AA8EB-CD01-A443-94C5-08D8653FA193}" dt="2021-06-19T01:18:04.555" v="1368" actId="26606"/>
          <ac:grpSpMkLst>
            <pc:docMk/>
            <pc:sldMk cId="3931115627" sldId="288"/>
            <ac:grpSpMk id="8" creationId="{DB88BD78-87E1-424D-B479-C37D8E41B12E}"/>
          </ac:grpSpMkLst>
        </pc:grpChg>
        <pc:grpChg chg="add">
          <ac:chgData name="Ruhil, Anirudh" userId="af103dca-e77d-4183-914a-fb06b803860f" providerId="ADAL" clId="{202AA8EB-CD01-A443-94C5-08D8653FA193}" dt="2021-06-19T01:19:38.532" v="1378" actId="26606"/>
          <ac:grpSpMkLst>
            <pc:docMk/>
            <pc:sldMk cId="3931115627" sldId="288"/>
            <ac:grpSpMk id="24" creationId="{DB88BD78-87E1-424D-B479-C37D8E41B12E}"/>
          </ac:grpSpMkLst>
        </pc:grpChg>
        <pc:grpChg chg="add del">
          <ac:chgData name="Ruhil, Anirudh" userId="af103dca-e77d-4183-914a-fb06b803860f" providerId="ADAL" clId="{202AA8EB-CD01-A443-94C5-08D8653FA193}" dt="2021-06-19T01:19:09.409" v="1370" actId="26606"/>
          <ac:grpSpMkLst>
            <pc:docMk/>
            <pc:sldMk cId="3931115627" sldId="288"/>
            <ac:grpSpMk id="28" creationId="{DB88BD78-87E1-424D-B479-C37D8E41B12E}"/>
          </ac:grpSpMkLst>
        </pc:grpChg>
        <pc:graphicFrameChg chg="add del mod modGraphic">
          <ac:chgData name="Ruhil, Anirudh" userId="af103dca-e77d-4183-914a-fb06b803860f" providerId="ADAL" clId="{202AA8EB-CD01-A443-94C5-08D8653FA193}" dt="2021-06-19T01:15:29.458" v="1362"/>
          <ac:graphicFrameMkLst>
            <pc:docMk/>
            <pc:sldMk cId="3931115627" sldId="288"/>
            <ac:graphicFrameMk id="4" creationId="{0EAF51DA-7508-7245-A673-90B4EEC713A1}"/>
          </ac:graphicFrameMkLst>
        </pc:graphicFrameChg>
        <pc:graphicFrameChg chg="add del mod modGraphic">
          <ac:chgData name="Ruhil, Anirudh" userId="af103dca-e77d-4183-914a-fb06b803860f" providerId="ADAL" clId="{202AA8EB-CD01-A443-94C5-08D8653FA193}" dt="2021-06-19T01:19:17.145" v="1374" actId="478"/>
          <ac:graphicFrameMkLst>
            <pc:docMk/>
            <pc:sldMk cId="3931115627" sldId="288"/>
            <ac:graphicFrameMk id="5" creationId="{D377B5F7-284D-414A-A936-3DBEF39F827C}"/>
          </ac:graphicFrameMkLst>
        </pc:graphicFrameChg>
        <pc:graphicFrameChg chg="add mod modGraphic">
          <ac:chgData name="Ruhil, Anirudh" userId="af103dca-e77d-4183-914a-fb06b803860f" providerId="ADAL" clId="{202AA8EB-CD01-A443-94C5-08D8653FA193}" dt="2021-06-19T01:31:50.598" v="1434" actId="20577"/>
          <ac:graphicFrameMkLst>
            <pc:docMk/>
            <pc:sldMk cId="3931115627" sldId="288"/>
            <ac:graphicFrameMk id="6" creationId="{495A0ABE-1BB6-524B-8077-ECF2D618F636}"/>
          </ac:graphicFrameMkLst>
        </pc:graphicFrameChg>
      </pc:sldChg>
      <pc:sldChg chg="modSp del mod">
        <pc:chgData name="Ruhil, Anirudh" userId="af103dca-e77d-4183-914a-fb06b803860f" providerId="ADAL" clId="{202AA8EB-CD01-A443-94C5-08D8653FA193}" dt="2021-06-19T01:50:43.189" v="1949" actId="2696"/>
        <pc:sldMkLst>
          <pc:docMk/>
          <pc:sldMk cId="1804802239" sldId="289"/>
        </pc:sldMkLst>
        <pc:spChg chg="mod">
          <ac:chgData name="Ruhil, Anirudh" userId="af103dca-e77d-4183-914a-fb06b803860f" providerId="ADAL" clId="{202AA8EB-CD01-A443-94C5-08D8653FA193}" dt="2021-06-19T01:28:26.126" v="1422" actId="113"/>
          <ac:spMkLst>
            <pc:docMk/>
            <pc:sldMk cId="1804802239" sldId="289"/>
            <ac:spMk id="2" creationId="{E812339E-9719-B14A-8113-4B20DEC948E8}"/>
          </ac:spMkLst>
        </pc:spChg>
      </pc:sldChg>
      <pc:sldChg chg="ord">
        <pc:chgData name="Ruhil, Anirudh" userId="af103dca-e77d-4183-914a-fb06b803860f" providerId="ADAL" clId="{202AA8EB-CD01-A443-94C5-08D8653FA193}" dt="2021-06-24T11:56:05.533" v="5051" actId="20578"/>
        <pc:sldMkLst>
          <pc:docMk/>
          <pc:sldMk cId="3945112649" sldId="290"/>
        </pc:sldMkLst>
      </pc:sldChg>
      <pc:sldChg chg="del">
        <pc:chgData name="Ruhil, Anirudh" userId="af103dca-e77d-4183-914a-fb06b803860f" providerId="ADAL" clId="{202AA8EB-CD01-A443-94C5-08D8653FA193}" dt="2021-06-19T01:21:39.355" v="1386" actId="2696"/>
        <pc:sldMkLst>
          <pc:docMk/>
          <pc:sldMk cId="2837869247" sldId="291"/>
        </pc:sldMkLst>
      </pc:sldChg>
      <pc:sldChg chg="addSp modSp del">
        <pc:chgData name="Ruhil, Anirudh" userId="af103dca-e77d-4183-914a-fb06b803860f" providerId="ADAL" clId="{202AA8EB-CD01-A443-94C5-08D8653FA193}" dt="2021-06-19T01:21:42.535" v="1387" actId="2696"/>
        <pc:sldMkLst>
          <pc:docMk/>
          <pc:sldMk cId="435791142" sldId="292"/>
        </pc:sldMkLst>
        <pc:spChg chg="add mod">
          <ac:chgData name="Ruhil, Anirudh" userId="af103dca-e77d-4183-914a-fb06b803860f" providerId="ADAL" clId="{202AA8EB-CD01-A443-94C5-08D8653FA193}" dt="2021-06-19T00:11:19.018" v="1017"/>
          <ac:spMkLst>
            <pc:docMk/>
            <pc:sldMk cId="435791142" sldId="292"/>
            <ac:spMk id="4" creationId="{1FE424A3-1B61-CE44-A374-E424FF9F283D}"/>
          </ac:spMkLst>
        </pc:spChg>
        <pc:spChg chg="add mod">
          <ac:chgData name="Ruhil, Anirudh" userId="af103dca-e77d-4183-914a-fb06b803860f" providerId="ADAL" clId="{202AA8EB-CD01-A443-94C5-08D8653FA193}" dt="2021-06-19T00:11:21.275" v="1018"/>
          <ac:spMkLst>
            <pc:docMk/>
            <pc:sldMk cId="435791142" sldId="292"/>
            <ac:spMk id="5" creationId="{583FD044-7E99-E34C-8E6E-78FD18EB3430}"/>
          </ac:spMkLst>
        </pc:spChg>
      </pc:sldChg>
      <pc:sldChg chg="del">
        <pc:chgData name="Ruhil, Anirudh" userId="af103dca-e77d-4183-914a-fb06b803860f" providerId="ADAL" clId="{202AA8EB-CD01-A443-94C5-08D8653FA193}" dt="2021-06-19T18:29:09.660" v="2953" actId="2696"/>
        <pc:sldMkLst>
          <pc:docMk/>
          <pc:sldMk cId="679933270" sldId="293"/>
        </pc:sldMkLst>
      </pc:sldChg>
      <pc:sldChg chg="addSp modSp mod ord modAnim">
        <pc:chgData name="Ruhil, Anirudh" userId="af103dca-e77d-4183-914a-fb06b803860f" providerId="ADAL" clId="{202AA8EB-CD01-A443-94C5-08D8653FA193}" dt="2021-06-24T11:56:05.533" v="5051" actId="20578"/>
        <pc:sldMkLst>
          <pc:docMk/>
          <pc:sldMk cId="2778456424" sldId="294"/>
        </pc:sldMkLst>
        <pc:spChg chg="mod">
          <ac:chgData name="Ruhil, Anirudh" userId="af103dca-e77d-4183-914a-fb06b803860f" providerId="ADAL" clId="{202AA8EB-CD01-A443-94C5-08D8653FA193}" dt="2021-06-24T10:47:38.750" v="3513" actId="20577"/>
          <ac:spMkLst>
            <pc:docMk/>
            <pc:sldMk cId="2778456424" sldId="294"/>
            <ac:spMk id="3" creationId="{52A57A0E-F212-E54A-B590-2A8FF8D1BE63}"/>
          </ac:spMkLst>
        </pc:spChg>
        <pc:picChg chg="add mod">
          <ac:chgData name="Ruhil, Anirudh" userId="af103dca-e77d-4183-914a-fb06b803860f" providerId="ADAL" clId="{202AA8EB-CD01-A443-94C5-08D8653FA193}" dt="2021-06-19T01:56:50.404" v="1984" actId="13822"/>
          <ac:picMkLst>
            <pc:docMk/>
            <pc:sldMk cId="2778456424" sldId="294"/>
            <ac:picMk id="2" creationId="{92370FFC-1055-5649-9BEA-EA2DE203F1CD}"/>
          </ac:picMkLst>
        </pc:picChg>
      </pc:sldChg>
      <pc:sldChg chg="modSp mod ord">
        <pc:chgData name="Ruhil, Anirudh" userId="af103dca-e77d-4183-914a-fb06b803860f" providerId="ADAL" clId="{202AA8EB-CD01-A443-94C5-08D8653FA193}" dt="2021-06-24T11:56:05.533" v="5051" actId="20578"/>
        <pc:sldMkLst>
          <pc:docMk/>
          <pc:sldMk cId="767957139" sldId="295"/>
        </pc:sldMkLst>
        <pc:spChg chg="mod">
          <ac:chgData name="Ruhil, Anirudh" userId="af103dca-e77d-4183-914a-fb06b803860f" providerId="ADAL" clId="{202AA8EB-CD01-A443-94C5-08D8653FA193}" dt="2021-06-19T00:44:42.775" v="1287" actId="255"/>
          <ac:spMkLst>
            <pc:docMk/>
            <pc:sldMk cId="767957139" sldId="295"/>
            <ac:spMk id="3" creationId="{52A57A0E-F212-E54A-B590-2A8FF8D1BE63}"/>
          </ac:spMkLst>
        </pc:spChg>
      </pc:sldChg>
      <pc:sldChg chg="addSp delSp modSp mod ord modNotesTx">
        <pc:chgData name="Ruhil, Anirudh" userId="af103dca-e77d-4183-914a-fb06b803860f" providerId="ADAL" clId="{202AA8EB-CD01-A443-94C5-08D8653FA193}" dt="2021-06-24T11:56:05.533" v="5051" actId="20578"/>
        <pc:sldMkLst>
          <pc:docMk/>
          <pc:sldMk cId="413876512" sldId="296"/>
        </pc:sldMkLst>
        <pc:spChg chg="mod">
          <ac:chgData name="Ruhil, Anirudh" userId="af103dca-e77d-4183-914a-fb06b803860f" providerId="ADAL" clId="{202AA8EB-CD01-A443-94C5-08D8653FA193}" dt="2021-06-19T12:58:05.515" v="2268" actId="5793"/>
          <ac:spMkLst>
            <pc:docMk/>
            <pc:sldMk cId="413876512" sldId="296"/>
            <ac:spMk id="2" creationId="{920F784A-DE99-4948-8E29-833B1FC74D40}"/>
          </ac:spMkLst>
        </pc:spChg>
        <pc:spChg chg="del mod">
          <ac:chgData name="Ruhil, Anirudh" userId="af103dca-e77d-4183-914a-fb06b803860f" providerId="ADAL" clId="{202AA8EB-CD01-A443-94C5-08D8653FA193}" dt="2021-06-19T13:49:44.446" v="2274" actId="478"/>
          <ac:spMkLst>
            <pc:docMk/>
            <pc:sldMk cId="413876512" sldId="296"/>
            <ac:spMk id="3" creationId="{B7954133-8EA9-8F4B-B3FA-4AF0BDABBCFD}"/>
          </ac:spMkLst>
        </pc:spChg>
        <pc:spChg chg="add mod">
          <ac:chgData name="Ruhil, Anirudh" userId="af103dca-e77d-4183-914a-fb06b803860f" providerId="ADAL" clId="{202AA8EB-CD01-A443-94C5-08D8653FA193}" dt="2021-06-19T13:53:54.325" v="2508" actId="20577"/>
          <ac:spMkLst>
            <pc:docMk/>
            <pc:sldMk cId="413876512" sldId="296"/>
            <ac:spMk id="5" creationId="{3C726F74-1FFF-DC4A-AAA9-BE195EAAA1E0}"/>
          </ac:spMkLst>
        </pc:spChg>
        <pc:picChg chg="add mod">
          <ac:chgData name="Ruhil, Anirudh" userId="af103dca-e77d-4183-914a-fb06b803860f" providerId="ADAL" clId="{202AA8EB-CD01-A443-94C5-08D8653FA193}" dt="2021-06-19T13:51:10.062" v="2279" actId="1076"/>
          <ac:picMkLst>
            <pc:docMk/>
            <pc:sldMk cId="413876512" sldId="296"/>
            <ac:picMk id="4" creationId="{4045113E-033D-504B-82B6-53E8D2D019FC}"/>
          </ac:picMkLst>
        </pc:picChg>
        <pc:picChg chg="add mod">
          <ac:chgData name="Ruhil, Anirudh" userId="af103dca-e77d-4183-914a-fb06b803860f" providerId="ADAL" clId="{202AA8EB-CD01-A443-94C5-08D8653FA193}" dt="2021-06-19T13:51:12.128" v="2280" actId="1076"/>
          <ac:picMkLst>
            <pc:docMk/>
            <pc:sldMk cId="413876512" sldId="296"/>
            <ac:picMk id="5122" creationId="{D3F0FA71-264E-F949-80B3-4FFCF09D3BBA}"/>
          </ac:picMkLst>
        </pc:picChg>
      </pc:sldChg>
      <pc:sldChg chg="addSp modSp new add del mod ord modClrScheme chgLayout">
        <pc:chgData name="Ruhil, Anirudh" userId="af103dca-e77d-4183-914a-fb06b803860f" providerId="ADAL" clId="{202AA8EB-CD01-A443-94C5-08D8653FA193}" dt="2021-06-18T23:47:03.604" v="794" actId="2696"/>
        <pc:sldMkLst>
          <pc:docMk/>
          <pc:sldMk cId="3233746858" sldId="297"/>
        </pc:sldMkLst>
        <pc:spChg chg="add mod">
          <ac:chgData name="Ruhil, Anirudh" userId="af103dca-e77d-4183-914a-fb06b803860f" providerId="ADAL" clId="{202AA8EB-CD01-A443-94C5-08D8653FA193}" dt="2021-06-18T23:30:38.304" v="15" actId="700"/>
          <ac:spMkLst>
            <pc:docMk/>
            <pc:sldMk cId="3233746858" sldId="297"/>
            <ac:spMk id="2" creationId="{19D45AC0-BE93-674D-AF21-F4F9D6D1FBBC}"/>
          </ac:spMkLst>
        </pc:spChg>
        <pc:spChg chg="add mod">
          <ac:chgData name="Ruhil, Anirudh" userId="af103dca-e77d-4183-914a-fb06b803860f" providerId="ADAL" clId="{202AA8EB-CD01-A443-94C5-08D8653FA193}" dt="2021-06-18T23:30:38.304" v="15" actId="700"/>
          <ac:spMkLst>
            <pc:docMk/>
            <pc:sldMk cId="3233746858" sldId="297"/>
            <ac:spMk id="3" creationId="{A8BD006F-EF9E-9946-AA97-A9D14957C497}"/>
          </ac:spMkLst>
        </pc:spChg>
      </pc:sldChg>
      <pc:sldChg chg="modSp add mod ord modNotesTx">
        <pc:chgData name="Ruhil, Anirudh" userId="af103dca-e77d-4183-914a-fb06b803860f" providerId="ADAL" clId="{202AA8EB-CD01-A443-94C5-08D8653FA193}" dt="2021-06-24T11:56:05.533" v="5051" actId="20578"/>
        <pc:sldMkLst>
          <pc:docMk/>
          <pc:sldMk cId="3881347542" sldId="297"/>
        </pc:sldMkLst>
        <pc:spChg chg="mod">
          <ac:chgData name="Ruhil, Anirudh" userId="af103dca-e77d-4183-914a-fb06b803860f" providerId="ADAL" clId="{202AA8EB-CD01-A443-94C5-08D8653FA193}" dt="2021-06-19T19:12:34.468" v="3457" actId="255"/>
          <ac:spMkLst>
            <pc:docMk/>
            <pc:sldMk cId="3881347542" sldId="297"/>
            <ac:spMk id="2" creationId="{49A350C2-F5B3-4CFF-A00C-769FEF01A320}"/>
          </ac:spMkLst>
        </pc:spChg>
        <pc:spChg chg="mod">
          <ac:chgData name="Ruhil, Anirudh" userId="af103dca-e77d-4183-914a-fb06b803860f" providerId="ADAL" clId="{202AA8EB-CD01-A443-94C5-08D8653FA193}" dt="2021-06-20T15:07:32.423" v="3458" actId="20577"/>
          <ac:spMkLst>
            <pc:docMk/>
            <pc:sldMk cId="3881347542" sldId="297"/>
            <ac:spMk id="137" creationId="{00000000-0000-0000-0000-000000000000}"/>
          </ac:spMkLst>
        </pc:spChg>
      </pc:sldChg>
      <pc:sldChg chg="addSp delSp modSp add mod ord modAnim modNotesTx">
        <pc:chgData name="Ruhil, Anirudh" userId="af103dca-e77d-4183-914a-fb06b803860f" providerId="ADAL" clId="{202AA8EB-CD01-A443-94C5-08D8653FA193}" dt="2021-06-24T11:56:05.533" v="5051" actId="20578"/>
        <pc:sldMkLst>
          <pc:docMk/>
          <pc:sldMk cId="2091874666" sldId="298"/>
        </pc:sldMkLst>
        <pc:spChg chg="mod">
          <ac:chgData name="Ruhil, Anirudh" userId="af103dca-e77d-4183-914a-fb06b803860f" providerId="ADAL" clId="{202AA8EB-CD01-A443-94C5-08D8653FA193}" dt="2021-06-19T00:08:38.366" v="995" actId="14100"/>
          <ac:spMkLst>
            <pc:docMk/>
            <pc:sldMk cId="2091874666" sldId="298"/>
            <ac:spMk id="2" creationId="{49A350C2-F5B3-4CFF-A00C-769FEF01A320}"/>
          </ac:spMkLst>
        </pc:spChg>
        <pc:spChg chg="add del">
          <ac:chgData name="Ruhil, Anirudh" userId="af103dca-e77d-4183-914a-fb06b803860f" providerId="ADAL" clId="{202AA8EB-CD01-A443-94C5-08D8653FA193}" dt="2021-06-19T00:05:08.587" v="965" actId="767"/>
          <ac:spMkLst>
            <pc:docMk/>
            <pc:sldMk cId="2091874666" sldId="298"/>
            <ac:spMk id="6" creationId="{E677520A-2EEB-1C4B-8AE9-4F3B400962B1}"/>
          </ac:spMkLst>
        </pc:spChg>
        <pc:spChg chg="mod">
          <ac:chgData name="Ruhil, Anirudh" userId="af103dca-e77d-4183-914a-fb06b803860f" providerId="ADAL" clId="{202AA8EB-CD01-A443-94C5-08D8653FA193}" dt="2021-06-19T00:01:45.882" v="863" actId="20577"/>
          <ac:spMkLst>
            <pc:docMk/>
            <pc:sldMk cId="2091874666" sldId="298"/>
            <ac:spMk id="137" creationId="{00000000-0000-0000-0000-000000000000}"/>
          </ac:spMkLst>
        </pc:spChg>
        <pc:graphicFrameChg chg="add mod modGraphic">
          <ac:chgData name="Ruhil, Anirudh" userId="af103dca-e77d-4183-914a-fb06b803860f" providerId="ADAL" clId="{202AA8EB-CD01-A443-94C5-08D8653FA193}" dt="2021-06-19T00:10:20.858" v="1014" actId="14734"/>
          <ac:graphicFrameMkLst>
            <pc:docMk/>
            <pc:sldMk cId="2091874666" sldId="298"/>
            <ac:graphicFrameMk id="5" creationId="{462413D8-691D-1543-B39F-93F1C7965E50}"/>
          </ac:graphicFrameMkLst>
        </pc:graphicFrameChg>
        <pc:picChg chg="add mod">
          <ac:chgData name="Ruhil, Anirudh" userId="af103dca-e77d-4183-914a-fb06b803860f" providerId="ADAL" clId="{202AA8EB-CD01-A443-94C5-08D8653FA193}" dt="2021-06-19T00:10:24.018" v="1015" actId="1076"/>
          <ac:picMkLst>
            <pc:docMk/>
            <pc:sldMk cId="2091874666" sldId="298"/>
            <ac:picMk id="7" creationId="{67582A6E-C3FC-FB47-847C-CE2D6E70AB56}"/>
          </ac:picMkLst>
        </pc:picChg>
        <pc:picChg chg="add mod">
          <ac:chgData name="Ruhil, Anirudh" userId="af103dca-e77d-4183-914a-fb06b803860f" providerId="ADAL" clId="{202AA8EB-CD01-A443-94C5-08D8653FA193}" dt="2021-06-19T00:09:05.747" v="1008" actId="1076"/>
          <ac:picMkLst>
            <pc:docMk/>
            <pc:sldMk cId="2091874666" sldId="298"/>
            <ac:picMk id="8" creationId="{9B4A064D-EB21-8F4F-8320-7152DBCECD23}"/>
          </ac:picMkLst>
        </pc:picChg>
        <pc:picChg chg="add del mod">
          <ac:chgData name="Ruhil, Anirudh" userId="af103dca-e77d-4183-914a-fb06b803860f" providerId="ADAL" clId="{202AA8EB-CD01-A443-94C5-08D8653FA193}" dt="2021-06-19T00:06:39.929" v="979"/>
          <ac:picMkLst>
            <pc:docMk/>
            <pc:sldMk cId="2091874666" sldId="298"/>
            <ac:picMk id="1026" creationId="{97A4A97C-82E5-4746-87BD-65CEBDA73FEF}"/>
          </ac:picMkLst>
        </pc:picChg>
      </pc:sldChg>
      <pc:sldChg chg="addSp modSp new del mod">
        <pc:chgData name="Ruhil, Anirudh" userId="af103dca-e77d-4183-914a-fb06b803860f" providerId="ADAL" clId="{202AA8EB-CD01-A443-94C5-08D8653FA193}" dt="2021-06-18T23:57:52.767" v="818" actId="2696"/>
        <pc:sldMkLst>
          <pc:docMk/>
          <pc:sldMk cId="2323769511" sldId="298"/>
        </pc:sldMkLst>
        <pc:spChg chg="add">
          <ac:chgData name="Ruhil, Anirudh" userId="af103dca-e77d-4183-914a-fb06b803860f" providerId="ADAL" clId="{202AA8EB-CD01-A443-94C5-08D8653FA193}" dt="2021-06-18T23:52:50.836" v="816" actId="767"/>
          <ac:spMkLst>
            <pc:docMk/>
            <pc:sldMk cId="2323769511" sldId="298"/>
            <ac:spMk id="2" creationId="{2F61F88E-5EC5-944F-A93E-93B49CC5DDC7}"/>
          </ac:spMkLst>
        </pc:spChg>
        <pc:spChg chg="add mod">
          <ac:chgData name="Ruhil, Anirudh" userId="af103dca-e77d-4183-914a-fb06b803860f" providerId="ADAL" clId="{202AA8EB-CD01-A443-94C5-08D8653FA193}" dt="2021-06-18T23:57:46.899" v="817" actId="767"/>
          <ac:spMkLst>
            <pc:docMk/>
            <pc:sldMk cId="2323769511" sldId="298"/>
            <ac:spMk id="3" creationId="{4EFF9F4C-7B1D-974D-AF7F-B64F137A9DA1}"/>
          </ac:spMkLst>
        </pc:spChg>
      </pc:sldChg>
      <pc:sldChg chg="addSp modSp new mod ord setBg modNotesTx">
        <pc:chgData name="Ruhil, Anirudh" userId="af103dca-e77d-4183-914a-fb06b803860f" providerId="ADAL" clId="{202AA8EB-CD01-A443-94C5-08D8653FA193}" dt="2021-06-24T11:56:05.533" v="5051" actId="20578"/>
        <pc:sldMkLst>
          <pc:docMk/>
          <pc:sldMk cId="1098493391" sldId="299"/>
        </pc:sldMkLst>
        <pc:spChg chg="add mod">
          <ac:chgData name="Ruhil, Anirudh" userId="af103dca-e77d-4183-914a-fb06b803860f" providerId="ADAL" clId="{202AA8EB-CD01-A443-94C5-08D8653FA193}" dt="2021-06-19T00:26:45.742" v="1127" actId="26606"/>
          <ac:spMkLst>
            <pc:docMk/>
            <pc:sldMk cId="1098493391" sldId="299"/>
            <ac:spMk id="2" creationId="{30F2C06E-082A-DE41-AE3F-E16543D42B9D}"/>
          </ac:spMkLst>
        </pc:spChg>
        <pc:spChg chg="add">
          <ac:chgData name="Ruhil, Anirudh" userId="af103dca-e77d-4183-914a-fb06b803860f" providerId="ADAL" clId="{202AA8EB-CD01-A443-94C5-08D8653FA193}" dt="2021-06-19T00:26:45.742" v="1127" actId="26606"/>
          <ac:spMkLst>
            <pc:docMk/>
            <pc:sldMk cId="1098493391" sldId="299"/>
            <ac:spMk id="8" creationId="{605494DE-B078-4D87-BB01-C84320618DAD}"/>
          </ac:spMkLst>
        </pc:spChg>
        <pc:spChg chg="add">
          <ac:chgData name="Ruhil, Anirudh" userId="af103dca-e77d-4183-914a-fb06b803860f" providerId="ADAL" clId="{202AA8EB-CD01-A443-94C5-08D8653FA193}" dt="2021-06-19T00:26:45.742" v="1127" actId="26606"/>
          <ac:spMkLst>
            <pc:docMk/>
            <pc:sldMk cId="1098493391" sldId="299"/>
            <ac:spMk id="10" creationId="{9A0576B0-CD8C-4661-95C8-A9F2CE7CDDB0}"/>
          </ac:spMkLst>
        </pc:spChg>
        <pc:spChg chg="add">
          <ac:chgData name="Ruhil, Anirudh" userId="af103dca-e77d-4183-914a-fb06b803860f" providerId="ADAL" clId="{202AA8EB-CD01-A443-94C5-08D8653FA193}" dt="2021-06-19T00:26:45.742" v="1127" actId="26606"/>
          <ac:spMkLst>
            <pc:docMk/>
            <pc:sldMk cId="1098493391" sldId="299"/>
            <ac:spMk id="12" creationId="{3FF60E2B-3919-423C-B1FF-56CDE6681165}"/>
          </ac:spMkLst>
        </pc:spChg>
        <pc:picChg chg="add mod">
          <ac:chgData name="Ruhil, Anirudh" userId="af103dca-e77d-4183-914a-fb06b803860f" providerId="ADAL" clId="{202AA8EB-CD01-A443-94C5-08D8653FA193}" dt="2021-06-19T00:26:45.742" v="1127" actId="26606"/>
          <ac:picMkLst>
            <pc:docMk/>
            <pc:sldMk cId="1098493391" sldId="299"/>
            <ac:picMk id="3" creationId="{55970A3F-3714-6D49-B42B-5955D53B8BA7}"/>
          </ac:picMkLst>
        </pc:picChg>
      </pc:sldChg>
      <pc:sldChg chg="new del">
        <pc:chgData name="Ruhil, Anirudh" userId="af103dca-e77d-4183-914a-fb06b803860f" providerId="ADAL" clId="{202AA8EB-CD01-A443-94C5-08D8653FA193}" dt="2021-06-19T00:24:17.274" v="1097" actId="2696"/>
        <pc:sldMkLst>
          <pc:docMk/>
          <pc:sldMk cId="3044441697" sldId="299"/>
        </pc:sldMkLst>
      </pc:sldChg>
      <pc:sldChg chg="addSp modSp new mod ord setBg modNotesTx">
        <pc:chgData name="Ruhil, Anirudh" userId="af103dca-e77d-4183-914a-fb06b803860f" providerId="ADAL" clId="{202AA8EB-CD01-A443-94C5-08D8653FA193}" dt="2021-06-24T11:56:05.533" v="5051" actId="20578"/>
        <pc:sldMkLst>
          <pc:docMk/>
          <pc:sldMk cId="1621844608" sldId="300"/>
        </pc:sldMkLst>
        <pc:spChg chg="add">
          <ac:chgData name="Ruhil, Anirudh" userId="af103dca-e77d-4183-914a-fb06b803860f" providerId="ADAL" clId="{202AA8EB-CD01-A443-94C5-08D8653FA193}" dt="2021-06-19T00:36:46.333" v="1271" actId="26606"/>
          <ac:spMkLst>
            <pc:docMk/>
            <pc:sldMk cId="1621844608" sldId="300"/>
            <ac:spMk id="71" creationId="{F3060C83-F051-4F0E-ABAD-AA0DFC48B218}"/>
          </ac:spMkLst>
        </pc:spChg>
        <pc:spChg chg="add">
          <ac:chgData name="Ruhil, Anirudh" userId="af103dca-e77d-4183-914a-fb06b803860f" providerId="ADAL" clId="{202AA8EB-CD01-A443-94C5-08D8653FA193}" dt="2021-06-19T00:36:46.333" v="1271" actId="26606"/>
          <ac:spMkLst>
            <pc:docMk/>
            <pc:sldMk cId="1621844608" sldId="300"/>
            <ac:spMk id="73" creationId="{83C98ABE-055B-441F-B07E-44F97F083C39}"/>
          </ac:spMkLst>
        </pc:spChg>
        <pc:spChg chg="add">
          <ac:chgData name="Ruhil, Anirudh" userId="af103dca-e77d-4183-914a-fb06b803860f" providerId="ADAL" clId="{202AA8EB-CD01-A443-94C5-08D8653FA193}" dt="2021-06-19T00:36:46.333" v="1271" actId="26606"/>
          <ac:spMkLst>
            <pc:docMk/>
            <pc:sldMk cId="1621844608" sldId="300"/>
            <ac:spMk id="75" creationId="{29FDB030-9B49-4CED-8CCD-4D99382388AC}"/>
          </ac:spMkLst>
        </pc:spChg>
        <pc:spChg chg="add">
          <ac:chgData name="Ruhil, Anirudh" userId="af103dca-e77d-4183-914a-fb06b803860f" providerId="ADAL" clId="{202AA8EB-CD01-A443-94C5-08D8653FA193}" dt="2021-06-19T00:36:46.333" v="1271" actId="26606"/>
          <ac:spMkLst>
            <pc:docMk/>
            <pc:sldMk cId="1621844608" sldId="300"/>
            <ac:spMk id="77" creationId="{3783CA14-24A1-485C-8B30-D6A5D87987AD}"/>
          </ac:spMkLst>
        </pc:spChg>
        <pc:spChg chg="add">
          <ac:chgData name="Ruhil, Anirudh" userId="af103dca-e77d-4183-914a-fb06b803860f" providerId="ADAL" clId="{202AA8EB-CD01-A443-94C5-08D8653FA193}" dt="2021-06-19T00:36:46.333" v="1271" actId="26606"/>
          <ac:spMkLst>
            <pc:docMk/>
            <pc:sldMk cId="1621844608" sldId="300"/>
            <ac:spMk id="79" creationId="{9A97C86A-04D6-40F7-AE84-31AB43E6A846}"/>
          </ac:spMkLst>
        </pc:spChg>
        <pc:spChg chg="add">
          <ac:chgData name="Ruhil, Anirudh" userId="af103dca-e77d-4183-914a-fb06b803860f" providerId="ADAL" clId="{202AA8EB-CD01-A443-94C5-08D8653FA193}" dt="2021-06-19T00:36:46.333" v="1271" actId="26606"/>
          <ac:spMkLst>
            <pc:docMk/>
            <pc:sldMk cId="1621844608" sldId="300"/>
            <ac:spMk id="81" creationId="{FF9F2414-84E8-453E-B1F3-389FDE8192D9}"/>
          </ac:spMkLst>
        </pc:spChg>
        <pc:spChg chg="add">
          <ac:chgData name="Ruhil, Anirudh" userId="af103dca-e77d-4183-914a-fb06b803860f" providerId="ADAL" clId="{202AA8EB-CD01-A443-94C5-08D8653FA193}" dt="2021-06-19T00:36:46.333" v="1271" actId="26606"/>
          <ac:spMkLst>
            <pc:docMk/>
            <pc:sldMk cId="1621844608" sldId="300"/>
            <ac:spMk id="83" creationId="{3ECA69A1-7536-43AC-85EF-C7106179F5ED}"/>
          </ac:spMkLst>
        </pc:spChg>
        <pc:picChg chg="add mod">
          <ac:chgData name="Ruhil, Anirudh" userId="af103dca-e77d-4183-914a-fb06b803860f" providerId="ADAL" clId="{202AA8EB-CD01-A443-94C5-08D8653FA193}" dt="2021-06-19T00:36:52.323" v="1272" actId="27614"/>
          <ac:picMkLst>
            <pc:docMk/>
            <pc:sldMk cId="1621844608" sldId="300"/>
            <ac:picMk id="2050" creationId="{2CB901AF-40BE-0245-8064-85006AB9083A}"/>
          </ac:picMkLst>
        </pc:picChg>
      </pc:sldChg>
      <pc:sldChg chg="addSp modSp new del mod modAnim">
        <pc:chgData name="Ruhil, Anirudh" userId="af103dca-e77d-4183-914a-fb06b803860f" providerId="ADAL" clId="{202AA8EB-CD01-A443-94C5-08D8653FA193}" dt="2021-06-20T15:16:49.319" v="3506" actId="2696"/>
        <pc:sldMkLst>
          <pc:docMk/>
          <pc:sldMk cId="1231131329" sldId="301"/>
        </pc:sldMkLst>
        <pc:spChg chg="add mod">
          <ac:chgData name="Ruhil, Anirudh" userId="af103dca-e77d-4183-914a-fb06b803860f" providerId="ADAL" clId="{202AA8EB-CD01-A443-94C5-08D8653FA193}" dt="2021-06-19T01:50:29.292" v="1947" actId="20577"/>
          <ac:spMkLst>
            <pc:docMk/>
            <pc:sldMk cId="1231131329" sldId="301"/>
            <ac:spMk id="2" creationId="{14A6B778-79A6-B84A-89C6-26510442A322}"/>
          </ac:spMkLst>
        </pc:spChg>
        <pc:spChg chg="add mod">
          <ac:chgData name="Ruhil, Anirudh" userId="af103dca-e77d-4183-914a-fb06b803860f" providerId="ADAL" clId="{202AA8EB-CD01-A443-94C5-08D8653FA193}" dt="2021-06-19T01:52:00.382" v="1979" actId="1076"/>
          <ac:spMkLst>
            <pc:docMk/>
            <pc:sldMk cId="1231131329" sldId="301"/>
            <ac:spMk id="4" creationId="{A56F1075-AD44-D64E-B503-433B4397A3D7}"/>
          </ac:spMkLst>
        </pc:spChg>
        <pc:picChg chg="add mod">
          <ac:chgData name="Ruhil, Anirudh" userId="af103dca-e77d-4183-914a-fb06b803860f" providerId="ADAL" clId="{202AA8EB-CD01-A443-94C5-08D8653FA193}" dt="2021-06-19T01:54:25.347" v="1981" actId="1440"/>
          <ac:picMkLst>
            <pc:docMk/>
            <pc:sldMk cId="1231131329" sldId="301"/>
            <ac:picMk id="3" creationId="{72F36E16-B55C-6645-A96C-87CF3CC4CF57}"/>
          </ac:picMkLst>
        </pc:picChg>
      </pc:sldChg>
      <pc:sldChg chg="addSp delSp modSp new mod ord modMedia setBg modNotesTx">
        <pc:chgData name="Ruhil, Anirudh" userId="af103dca-e77d-4183-914a-fb06b803860f" providerId="ADAL" clId="{202AA8EB-CD01-A443-94C5-08D8653FA193}" dt="2021-06-24T11:56:05.533" v="5051" actId="20578"/>
        <pc:sldMkLst>
          <pc:docMk/>
          <pc:sldMk cId="3946431254" sldId="302"/>
        </pc:sldMkLst>
        <pc:spChg chg="mod">
          <ac:chgData name="Ruhil, Anirudh" userId="af103dca-e77d-4183-914a-fb06b803860f" providerId="ADAL" clId="{202AA8EB-CD01-A443-94C5-08D8653FA193}" dt="2021-06-19T12:55:35.890" v="2043" actId="26606"/>
          <ac:spMkLst>
            <pc:docMk/>
            <pc:sldMk cId="3946431254" sldId="302"/>
            <ac:spMk id="2" creationId="{C0F19EC7-1C72-AC43-8553-6347DAF1E027}"/>
          </ac:spMkLst>
        </pc:spChg>
        <pc:spChg chg="add del">
          <ac:chgData name="Ruhil, Anirudh" userId="af103dca-e77d-4183-914a-fb06b803860f" providerId="ADAL" clId="{202AA8EB-CD01-A443-94C5-08D8653FA193}" dt="2021-06-19T12:55:35.890" v="2043" actId="26606"/>
          <ac:spMkLst>
            <pc:docMk/>
            <pc:sldMk cId="3946431254" sldId="302"/>
            <ac:spMk id="8" creationId="{C1DD1A8A-57D5-4A81-AD04-532B043C5611}"/>
          </ac:spMkLst>
        </pc:spChg>
        <pc:spChg chg="add del">
          <ac:chgData name="Ruhil, Anirudh" userId="af103dca-e77d-4183-914a-fb06b803860f" providerId="ADAL" clId="{202AA8EB-CD01-A443-94C5-08D8653FA193}" dt="2021-06-19T12:55:35.890" v="2043" actId="26606"/>
          <ac:spMkLst>
            <pc:docMk/>
            <pc:sldMk cId="3946431254" sldId="302"/>
            <ac:spMk id="10" creationId="{007891EC-4501-44ED-A8C8-B11B6DB767AB}"/>
          </ac:spMkLst>
        </pc:spChg>
        <pc:spChg chg="add">
          <ac:chgData name="Ruhil, Anirudh" userId="af103dca-e77d-4183-914a-fb06b803860f" providerId="ADAL" clId="{202AA8EB-CD01-A443-94C5-08D8653FA193}" dt="2021-06-19T12:55:35.890" v="2043" actId="26606"/>
          <ac:spMkLst>
            <pc:docMk/>
            <pc:sldMk cId="3946431254" sldId="302"/>
            <ac:spMk id="15" creationId="{665DBBEF-238B-476B-96AB-8AAC3224ECEA}"/>
          </ac:spMkLst>
        </pc:spChg>
        <pc:spChg chg="add">
          <ac:chgData name="Ruhil, Anirudh" userId="af103dca-e77d-4183-914a-fb06b803860f" providerId="ADAL" clId="{202AA8EB-CD01-A443-94C5-08D8653FA193}" dt="2021-06-19T12:55:35.890" v="2043" actId="26606"/>
          <ac:spMkLst>
            <pc:docMk/>
            <pc:sldMk cId="3946431254" sldId="302"/>
            <ac:spMk id="17" creationId="{3FCFB1DE-0B7E-48CC-BA90-B2AB0889F9D6}"/>
          </ac:spMkLst>
        </pc:spChg>
        <pc:picChg chg="add mod ord">
          <ac:chgData name="Ruhil, Anirudh" userId="af103dca-e77d-4183-914a-fb06b803860f" providerId="ADAL" clId="{202AA8EB-CD01-A443-94C5-08D8653FA193}" dt="2021-06-19T12:55:35.890" v="2043" actId="26606"/>
          <ac:picMkLst>
            <pc:docMk/>
            <pc:sldMk cId="3946431254" sldId="302"/>
            <ac:picMk id="4" creationId="{07FAC187-0564-4509-9E52-11F797ACE72F}"/>
          </ac:picMkLst>
        </pc:picChg>
      </pc:sldChg>
      <pc:sldChg chg="new del">
        <pc:chgData name="Ruhil, Anirudh" userId="af103dca-e77d-4183-914a-fb06b803860f" providerId="ADAL" clId="{202AA8EB-CD01-A443-94C5-08D8653FA193}" dt="2021-06-19T13:54:24.238" v="2511" actId="2696"/>
        <pc:sldMkLst>
          <pc:docMk/>
          <pc:sldMk cId="1936686237" sldId="303"/>
        </pc:sldMkLst>
      </pc:sldChg>
      <pc:sldChg chg="addSp delSp modSp new mod ord setBg modNotesTx">
        <pc:chgData name="Ruhil, Anirudh" userId="af103dca-e77d-4183-914a-fb06b803860f" providerId="ADAL" clId="{202AA8EB-CD01-A443-94C5-08D8653FA193}" dt="2021-06-24T11:56:05.533" v="5051" actId="20578"/>
        <pc:sldMkLst>
          <pc:docMk/>
          <pc:sldMk cId="312481557" sldId="304"/>
        </pc:sldMkLst>
        <pc:spChg chg="mod">
          <ac:chgData name="Ruhil, Anirudh" userId="af103dca-e77d-4183-914a-fb06b803860f" providerId="ADAL" clId="{202AA8EB-CD01-A443-94C5-08D8653FA193}" dt="2021-06-19T15:42:37.142" v="2628" actId="26606"/>
          <ac:spMkLst>
            <pc:docMk/>
            <pc:sldMk cId="312481557" sldId="304"/>
            <ac:spMk id="2" creationId="{DE74C258-B0E9-8A41-98C0-8D7E13CF1243}"/>
          </ac:spMkLst>
        </pc:spChg>
        <pc:spChg chg="del">
          <ac:chgData name="Ruhil, Anirudh" userId="af103dca-e77d-4183-914a-fb06b803860f" providerId="ADAL" clId="{202AA8EB-CD01-A443-94C5-08D8653FA193}" dt="2021-06-19T13:54:37.430" v="2531" actId="478"/>
          <ac:spMkLst>
            <pc:docMk/>
            <pc:sldMk cId="312481557" sldId="304"/>
            <ac:spMk id="3" creationId="{F95EC33B-4D32-634D-BF13-1E03E5C55C6F}"/>
          </ac:spMkLst>
        </pc:spChg>
        <pc:spChg chg="add del">
          <ac:chgData name="Ruhil, Anirudh" userId="af103dca-e77d-4183-914a-fb06b803860f" providerId="ADAL" clId="{202AA8EB-CD01-A443-94C5-08D8653FA193}" dt="2021-06-19T15:42:46.417" v="2630" actId="26606"/>
          <ac:spMkLst>
            <pc:docMk/>
            <pc:sldMk cId="312481557" sldId="304"/>
            <ac:spMk id="71" creationId="{823AC064-BC96-4F32-8AE1-B2FD38754823}"/>
          </ac:spMkLst>
        </pc:spChg>
        <pc:spChg chg="add">
          <ac:chgData name="Ruhil, Anirudh" userId="af103dca-e77d-4183-914a-fb06b803860f" providerId="ADAL" clId="{202AA8EB-CD01-A443-94C5-08D8653FA193}" dt="2021-06-19T15:42:46.417" v="2630" actId="26606"/>
          <ac:spMkLst>
            <pc:docMk/>
            <pc:sldMk cId="312481557" sldId="304"/>
            <ac:spMk id="135" creationId="{823AC064-BC96-4F32-8AE1-B2FD38754823}"/>
          </ac:spMkLst>
        </pc:spChg>
        <pc:picChg chg="add del mod">
          <ac:chgData name="Ruhil, Anirudh" userId="af103dca-e77d-4183-914a-fb06b803860f" providerId="ADAL" clId="{202AA8EB-CD01-A443-94C5-08D8653FA193}" dt="2021-06-19T15:45:11.025" v="2637" actId="478"/>
          <ac:picMkLst>
            <pc:docMk/>
            <pc:sldMk cId="312481557" sldId="304"/>
            <ac:picMk id="4" creationId="{CA5878CD-C5AB-C848-B368-DF16A2702A6A}"/>
          </ac:picMkLst>
        </pc:picChg>
        <pc:picChg chg="add mod">
          <ac:chgData name="Ruhil, Anirudh" userId="af103dca-e77d-4183-914a-fb06b803860f" providerId="ADAL" clId="{202AA8EB-CD01-A443-94C5-08D8653FA193}" dt="2021-06-19T15:45:31.208" v="2642" actId="1076"/>
          <ac:picMkLst>
            <pc:docMk/>
            <pc:sldMk cId="312481557" sldId="304"/>
            <ac:picMk id="5" creationId="{36F159EC-9DE1-F642-9C98-F7EBC2A62150}"/>
          </ac:picMkLst>
        </pc:picChg>
        <pc:picChg chg="add mod">
          <ac:chgData name="Ruhil, Anirudh" userId="af103dca-e77d-4183-914a-fb06b803860f" providerId="ADAL" clId="{202AA8EB-CD01-A443-94C5-08D8653FA193}" dt="2021-06-19T15:42:37.142" v="2628" actId="26606"/>
          <ac:picMkLst>
            <pc:docMk/>
            <pc:sldMk cId="312481557" sldId="304"/>
            <ac:picMk id="6146" creationId="{97EF5D9F-382C-2A4A-BCEA-10A37E9082EA}"/>
          </ac:picMkLst>
        </pc:picChg>
        <pc:cxnChg chg="add del">
          <ac:chgData name="Ruhil, Anirudh" userId="af103dca-e77d-4183-914a-fb06b803860f" providerId="ADAL" clId="{202AA8EB-CD01-A443-94C5-08D8653FA193}" dt="2021-06-19T15:42:46.417" v="2630" actId="26606"/>
          <ac:cxnSpMkLst>
            <pc:docMk/>
            <pc:sldMk cId="312481557" sldId="304"/>
            <ac:cxnSpMk id="73" creationId="{7E7C77BC-7138-40B1-A15B-20F57A494629}"/>
          </ac:cxnSpMkLst>
        </pc:cxnChg>
        <pc:cxnChg chg="add del">
          <ac:chgData name="Ruhil, Anirudh" userId="af103dca-e77d-4183-914a-fb06b803860f" providerId="ADAL" clId="{202AA8EB-CD01-A443-94C5-08D8653FA193}" dt="2021-06-19T15:42:46.417" v="2630" actId="26606"/>
          <ac:cxnSpMkLst>
            <pc:docMk/>
            <pc:sldMk cId="312481557" sldId="304"/>
            <ac:cxnSpMk id="75" creationId="{DB146403-F3D6-484B-B2ED-97F9565D0370}"/>
          </ac:cxnSpMkLst>
        </pc:cxnChg>
        <pc:cxnChg chg="add">
          <ac:chgData name="Ruhil, Anirudh" userId="af103dca-e77d-4183-914a-fb06b803860f" providerId="ADAL" clId="{202AA8EB-CD01-A443-94C5-08D8653FA193}" dt="2021-06-19T15:42:46.417" v="2630" actId="26606"/>
          <ac:cxnSpMkLst>
            <pc:docMk/>
            <pc:sldMk cId="312481557" sldId="304"/>
            <ac:cxnSpMk id="137" creationId="{7E7C77BC-7138-40B1-A15B-20F57A494629}"/>
          </ac:cxnSpMkLst>
        </pc:cxnChg>
        <pc:cxnChg chg="add">
          <ac:chgData name="Ruhil, Anirudh" userId="af103dca-e77d-4183-914a-fb06b803860f" providerId="ADAL" clId="{202AA8EB-CD01-A443-94C5-08D8653FA193}" dt="2021-06-19T15:42:46.417" v="2630" actId="26606"/>
          <ac:cxnSpMkLst>
            <pc:docMk/>
            <pc:sldMk cId="312481557" sldId="304"/>
            <ac:cxnSpMk id="139" creationId="{DB146403-F3D6-484B-B2ED-97F9565D0370}"/>
          </ac:cxnSpMkLst>
        </pc:cxnChg>
      </pc:sldChg>
      <pc:sldChg chg="delSp modSp add del mod setBg delDesignElem">
        <pc:chgData name="Ruhil, Anirudh" userId="af103dca-e77d-4183-914a-fb06b803860f" providerId="ADAL" clId="{202AA8EB-CD01-A443-94C5-08D8653FA193}" dt="2021-06-20T15:16:49.319" v="3506" actId="2696"/>
        <pc:sldMkLst>
          <pc:docMk/>
          <pc:sldMk cId="614377074" sldId="305"/>
        </pc:sldMkLst>
        <pc:spChg chg="mod">
          <ac:chgData name="Ruhil, Anirudh" userId="af103dca-e77d-4183-914a-fb06b803860f" providerId="ADAL" clId="{202AA8EB-CD01-A443-94C5-08D8653FA193}" dt="2021-06-19T15:48:32.511" v="2818" actId="14100"/>
          <ac:spMkLst>
            <pc:docMk/>
            <pc:sldMk cId="614377074" sldId="305"/>
            <ac:spMk id="3" creationId="{F0B30F88-99FB-7843-ACBB-3056D5461B11}"/>
          </ac:spMkLst>
        </pc:spChg>
        <pc:spChg chg="del">
          <ac:chgData name="Ruhil, Anirudh" userId="af103dca-e77d-4183-914a-fb06b803860f" providerId="ADAL" clId="{202AA8EB-CD01-A443-94C5-08D8653FA193}" dt="2021-06-19T15:47:02.834" v="2644"/>
          <ac:spMkLst>
            <pc:docMk/>
            <pc:sldMk cId="614377074" sldId="305"/>
            <ac:spMk id="9" creationId="{79BB35BC-D5C2-4C8B-A22A-A71E6191913B}"/>
          </ac:spMkLst>
        </pc:spChg>
      </pc:sldChg>
      <pc:sldChg chg="addSp delSp modSp new mod ord setBg">
        <pc:chgData name="Ruhil, Anirudh" userId="af103dca-e77d-4183-914a-fb06b803860f" providerId="ADAL" clId="{202AA8EB-CD01-A443-94C5-08D8653FA193}" dt="2021-06-24T11:56:05.533" v="5051" actId="20578"/>
        <pc:sldMkLst>
          <pc:docMk/>
          <pc:sldMk cId="1299536704" sldId="306"/>
        </pc:sldMkLst>
        <pc:spChg chg="mod">
          <ac:chgData name="Ruhil, Anirudh" userId="af103dca-e77d-4183-914a-fb06b803860f" providerId="ADAL" clId="{202AA8EB-CD01-A443-94C5-08D8653FA193}" dt="2021-06-19T15:58:43.061" v="2853" actId="20577"/>
          <ac:spMkLst>
            <pc:docMk/>
            <pc:sldMk cId="1299536704" sldId="306"/>
            <ac:spMk id="2" creationId="{B146C227-3C63-E445-895B-6319E90FEF02}"/>
          </ac:spMkLst>
        </pc:spChg>
        <pc:spChg chg="del">
          <ac:chgData name="Ruhil, Anirudh" userId="af103dca-e77d-4183-914a-fb06b803860f" providerId="ADAL" clId="{202AA8EB-CD01-A443-94C5-08D8653FA193}" dt="2021-06-19T15:57:39.783" v="2840" actId="478"/>
          <ac:spMkLst>
            <pc:docMk/>
            <pc:sldMk cId="1299536704" sldId="306"/>
            <ac:spMk id="3" creationId="{208AE932-B82C-844D-935E-46B6CB391F4F}"/>
          </ac:spMkLst>
        </pc:spChg>
        <pc:spChg chg="add">
          <ac:chgData name="Ruhil, Anirudh" userId="af103dca-e77d-4183-914a-fb06b803860f" providerId="ADAL" clId="{202AA8EB-CD01-A443-94C5-08D8653FA193}" dt="2021-06-19T15:58:27.091" v="2848" actId="26606"/>
          <ac:spMkLst>
            <pc:docMk/>
            <pc:sldMk cId="1299536704" sldId="306"/>
            <ac:spMk id="10" creationId="{823AC064-BC96-4F32-8AE1-B2FD38754823}"/>
          </ac:spMkLst>
        </pc:spChg>
        <pc:picChg chg="add mod ord">
          <ac:chgData name="Ruhil, Anirudh" userId="af103dca-e77d-4183-914a-fb06b803860f" providerId="ADAL" clId="{202AA8EB-CD01-A443-94C5-08D8653FA193}" dt="2021-06-19T15:58:34.720" v="2850" actId="27614"/>
          <ac:picMkLst>
            <pc:docMk/>
            <pc:sldMk cId="1299536704" sldId="306"/>
            <ac:picMk id="4" creationId="{FCF02D71-5AD2-634B-B107-D1BF53C7FC8D}"/>
          </ac:picMkLst>
        </pc:picChg>
        <pc:picChg chg="add mod">
          <ac:chgData name="Ruhil, Anirudh" userId="af103dca-e77d-4183-914a-fb06b803860f" providerId="ADAL" clId="{202AA8EB-CD01-A443-94C5-08D8653FA193}" dt="2021-06-19T15:58:34.718" v="2849" actId="27614"/>
          <ac:picMkLst>
            <pc:docMk/>
            <pc:sldMk cId="1299536704" sldId="306"/>
            <ac:picMk id="5" creationId="{47F946CC-83F9-1240-9A61-98C9C4789914}"/>
          </ac:picMkLst>
        </pc:picChg>
        <pc:cxnChg chg="add">
          <ac:chgData name="Ruhil, Anirudh" userId="af103dca-e77d-4183-914a-fb06b803860f" providerId="ADAL" clId="{202AA8EB-CD01-A443-94C5-08D8653FA193}" dt="2021-06-19T15:58:27.091" v="2848" actId="26606"/>
          <ac:cxnSpMkLst>
            <pc:docMk/>
            <pc:sldMk cId="1299536704" sldId="306"/>
            <ac:cxnSpMk id="12" creationId="{7E7C77BC-7138-40B1-A15B-20F57A494629}"/>
          </ac:cxnSpMkLst>
        </pc:cxnChg>
        <pc:cxnChg chg="add">
          <ac:chgData name="Ruhil, Anirudh" userId="af103dca-e77d-4183-914a-fb06b803860f" providerId="ADAL" clId="{202AA8EB-CD01-A443-94C5-08D8653FA193}" dt="2021-06-19T15:58:27.091" v="2848" actId="26606"/>
          <ac:cxnSpMkLst>
            <pc:docMk/>
            <pc:sldMk cId="1299536704" sldId="306"/>
            <ac:cxnSpMk id="14" creationId="{DB146403-F3D6-484B-B2ED-97F9565D0370}"/>
          </ac:cxnSpMkLst>
        </pc:cxnChg>
      </pc:sldChg>
      <pc:sldChg chg="addSp delSp modSp new mod ord setBg">
        <pc:chgData name="Ruhil, Anirudh" userId="af103dca-e77d-4183-914a-fb06b803860f" providerId="ADAL" clId="{202AA8EB-CD01-A443-94C5-08D8653FA193}" dt="2021-06-24T11:56:05.533" v="5051" actId="20578"/>
        <pc:sldMkLst>
          <pc:docMk/>
          <pc:sldMk cId="1449830448" sldId="307"/>
        </pc:sldMkLst>
        <pc:spChg chg="mod">
          <ac:chgData name="Ruhil, Anirudh" userId="af103dca-e77d-4183-914a-fb06b803860f" providerId="ADAL" clId="{202AA8EB-CD01-A443-94C5-08D8653FA193}" dt="2021-06-19T18:31:01.464" v="2973" actId="20577"/>
          <ac:spMkLst>
            <pc:docMk/>
            <pc:sldMk cId="1449830448" sldId="307"/>
            <ac:spMk id="2" creationId="{AA4D8638-EDEB-2241-BB0F-6C3539112BDD}"/>
          </ac:spMkLst>
        </pc:spChg>
        <pc:spChg chg="del">
          <ac:chgData name="Ruhil, Anirudh" userId="af103dca-e77d-4183-914a-fb06b803860f" providerId="ADAL" clId="{202AA8EB-CD01-A443-94C5-08D8653FA193}" dt="2021-06-19T15:59:21.616" v="2884" actId="478"/>
          <ac:spMkLst>
            <pc:docMk/>
            <pc:sldMk cId="1449830448" sldId="307"/>
            <ac:spMk id="3" creationId="{A0FBB557-0671-1640-B615-3C40A0DD7CA6}"/>
          </ac:spMkLst>
        </pc:spChg>
        <pc:spChg chg="add">
          <ac:chgData name="Ruhil, Anirudh" userId="af103dca-e77d-4183-914a-fb06b803860f" providerId="ADAL" clId="{202AA8EB-CD01-A443-94C5-08D8653FA193}" dt="2021-06-19T16:47:54.624" v="2919" actId="26606"/>
          <ac:spMkLst>
            <pc:docMk/>
            <pc:sldMk cId="1449830448" sldId="307"/>
            <ac:spMk id="75" creationId="{823AC064-BC96-4F32-8AE1-B2FD38754823}"/>
          </ac:spMkLst>
        </pc:spChg>
        <pc:picChg chg="add del mod">
          <ac:chgData name="Ruhil, Anirudh" userId="af103dca-e77d-4183-914a-fb06b803860f" providerId="ADAL" clId="{202AA8EB-CD01-A443-94C5-08D8653FA193}" dt="2021-06-19T16:47:25.343" v="2892" actId="478"/>
          <ac:picMkLst>
            <pc:docMk/>
            <pc:sldMk cId="1449830448" sldId="307"/>
            <ac:picMk id="7170" creationId="{FA8BF2F2-B905-D342-BC58-910C2BA93648}"/>
          </ac:picMkLst>
        </pc:picChg>
        <pc:picChg chg="add mod">
          <ac:chgData name="Ruhil, Anirudh" userId="af103dca-e77d-4183-914a-fb06b803860f" providerId="ADAL" clId="{202AA8EB-CD01-A443-94C5-08D8653FA193}" dt="2021-06-19T16:48:17.084" v="2922" actId="1076"/>
          <ac:picMkLst>
            <pc:docMk/>
            <pc:sldMk cId="1449830448" sldId="307"/>
            <ac:picMk id="7172" creationId="{8C5DAE2E-1003-8140-BA5E-0408536ABB24}"/>
          </ac:picMkLst>
        </pc:picChg>
        <pc:picChg chg="add mod">
          <ac:chgData name="Ruhil, Anirudh" userId="af103dca-e77d-4183-914a-fb06b803860f" providerId="ADAL" clId="{202AA8EB-CD01-A443-94C5-08D8653FA193}" dt="2021-06-19T16:48:45.578" v="2948" actId="1038"/>
          <ac:picMkLst>
            <pc:docMk/>
            <pc:sldMk cId="1449830448" sldId="307"/>
            <ac:picMk id="7174" creationId="{44333547-4B05-0149-81C4-77F9166FFE00}"/>
          </ac:picMkLst>
        </pc:picChg>
        <pc:cxnChg chg="add">
          <ac:chgData name="Ruhil, Anirudh" userId="af103dca-e77d-4183-914a-fb06b803860f" providerId="ADAL" clId="{202AA8EB-CD01-A443-94C5-08D8653FA193}" dt="2021-06-19T16:47:54.624" v="2919" actId="26606"/>
          <ac:cxnSpMkLst>
            <pc:docMk/>
            <pc:sldMk cId="1449830448" sldId="307"/>
            <ac:cxnSpMk id="77" creationId="{7E7C77BC-7138-40B1-A15B-20F57A494629}"/>
          </ac:cxnSpMkLst>
        </pc:cxnChg>
        <pc:cxnChg chg="add">
          <ac:chgData name="Ruhil, Anirudh" userId="af103dca-e77d-4183-914a-fb06b803860f" providerId="ADAL" clId="{202AA8EB-CD01-A443-94C5-08D8653FA193}" dt="2021-06-19T16:47:54.624" v="2919" actId="26606"/>
          <ac:cxnSpMkLst>
            <pc:docMk/>
            <pc:sldMk cId="1449830448" sldId="307"/>
            <ac:cxnSpMk id="79" creationId="{DB146403-F3D6-484B-B2ED-97F9565D0370}"/>
          </ac:cxnSpMkLst>
        </pc:cxnChg>
      </pc:sldChg>
      <pc:sldChg chg="addSp delSp modSp new del mod">
        <pc:chgData name="Ruhil, Anirudh" userId="af103dca-e77d-4183-914a-fb06b803860f" providerId="ADAL" clId="{202AA8EB-CD01-A443-94C5-08D8653FA193}" dt="2021-06-19T18:46:24.593" v="3005" actId="2696"/>
        <pc:sldMkLst>
          <pc:docMk/>
          <pc:sldMk cId="1641909598" sldId="308"/>
        </pc:sldMkLst>
        <pc:spChg chg="add del mod">
          <ac:chgData name="Ruhil, Anirudh" userId="af103dca-e77d-4183-914a-fb06b803860f" providerId="ADAL" clId="{202AA8EB-CD01-A443-94C5-08D8653FA193}" dt="2021-06-19T18:45:16.343" v="2976" actId="478"/>
          <ac:spMkLst>
            <pc:docMk/>
            <pc:sldMk cId="1641909598" sldId="308"/>
            <ac:spMk id="2" creationId="{96FAF1A6-F885-2149-9F42-B8812BC530A7}"/>
          </ac:spMkLst>
        </pc:spChg>
      </pc:sldChg>
      <pc:sldChg chg="addSp delSp modSp new mod ord setBg modAnim modNotesTx">
        <pc:chgData name="Ruhil, Anirudh" userId="af103dca-e77d-4183-914a-fb06b803860f" providerId="ADAL" clId="{202AA8EB-CD01-A443-94C5-08D8653FA193}" dt="2021-06-24T11:56:35.521" v="5052" actId="20578"/>
        <pc:sldMkLst>
          <pc:docMk/>
          <pc:sldMk cId="3533334719" sldId="309"/>
        </pc:sldMkLst>
        <pc:spChg chg="mod">
          <ac:chgData name="Ruhil, Anirudh" userId="af103dca-e77d-4183-914a-fb06b803860f" providerId="ADAL" clId="{202AA8EB-CD01-A443-94C5-08D8653FA193}" dt="2021-06-19T18:46:08.484" v="3004" actId="26606"/>
          <ac:spMkLst>
            <pc:docMk/>
            <pc:sldMk cId="3533334719" sldId="309"/>
            <ac:spMk id="2" creationId="{D03CEF77-0852-1946-B2E5-04008E4AF452}"/>
          </ac:spMkLst>
        </pc:spChg>
        <pc:spChg chg="del mod">
          <ac:chgData name="Ruhil, Anirudh" userId="af103dca-e77d-4183-914a-fb06b803860f" providerId="ADAL" clId="{202AA8EB-CD01-A443-94C5-08D8653FA193}" dt="2021-06-19T18:45:33.518" v="3002" actId="478"/>
          <ac:spMkLst>
            <pc:docMk/>
            <pc:sldMk cId="3533334719" sldId="309"/>
            <ac:spMk id="3" creationId="{2622F4CE-E8DB-984E-A498-CC10460DC995}"/>
          </ac:spMkLst>
        </pc:spChg>
        <pc:spChg chg="add mod">
          <ac:chgData name="Ruhil, Anirudh" userId="af103dca-e77d-4183-914a-fb06b803860f" providerId="ADAL" clId="{202AA8EB-CD01-A443-94C5-08D8653FA193}" dt="2021-06-19T19:12:01.249" v="3440" actId="20577"/>
          <ac:spMkLst>
            <pc:docMk/>
            <pc:sldMk cId="3533334719" sldId="309"/>
            <ac:spMk id="5" creationId="{2D249A2F-52E2-D145-BA8C-8B3603627650}"/>
          </ac:spMkLst>
        </pc:spChg>
        <pc:spChg chg="add">
          <ac:chgData name="Ruhil, Anirudh" userId="af103dca-e77d-4183-914a-fb06b803860f" providerId="ADAL" clId="{202AA8EB-CD01-A443-94C5-08D8653FA193}" dt="2021-06-19T18:46:08.484" v="3004" actId="26606"/>
          <ac:spMkLst>
            <pc:docMk/>
            <pc:sldMk cId="3533334719" sldId="309"/>
            <ac:spMk id="9" creationId="{823AC064-BC96-4F32-8AE1-B2FD38754823}"/>
          </ac:spMkLst>
        </pc:spChg>
        <pc:picChg chg="add mod">
          <ac:chgData name="Ruhil, Anirudh" userId="af103dca-e77d-4183-914a-fb06b803860f" providerId="ADAL" clId="{202AA8EB-CD01-A443-94C5-08D8653FA193}" dt="2021-06-19T18:46:08.484" v="3004" actId="26606"/>
          <ac:picMkLst>
            <pc:docMk/>
            <pc:sldMk cId="3533334719" sldId="309"/>
            <ac:picMk id="4" creationId="{387C49EB-73F9-EC44-9A4D-EC2D4D765C66}"/>
          </ac:picMkLst>
        </pc:picChg>
        <pc:cxnChg chg="add">
          <ac:chgData name="Ruhil, Anirudh" userId="af103dca-e77d-4183-914a-fb06b803860f" providerId="ADAL" clId="{202AA8EB-CD01-A443-94C5-08D8653FA193}" dt="2021-06-19T18:46:08.484" v="3004" actId="26606"/>
          <ac:cxnSpMkLst>
            <pc:docMk/>
            <pc:sldMk cId="3533334719" sldId="309"/>
            <ac:cxnSpMk id="11" creationId="{7E7C77BC-7138-40B1-A15B-20F57A494629}"/>
          </ac:cxnSpMkLst>
        </pc:cxnChg>
      </pc:sldChg>
      <pc:sldChg chg="addSp delSp modSp new mod ord modNotesTx">
        <pc:chgData name="Ruhil, Anirudh" userId="af103dca-e77d-4183-914a-fb06b803860f" providerId="ADAL" clId="{202AA8EB-CD01-A443-94C5-08D8653FA193}" dt="2021-06-24T11:56:35.521" v="5052" actId="20578"/>
        <pc:sldMkLst>
          <pc:docMk/>
          <pc:sldMk cId="2442846809" sldId="310"/>
        </pc:sldMkLst>
        <pc:spChg chg="add mod">
          <ac:chgData name="Ruhil, Anirudh" userId="af103dca-e77d-4183-914a-fb06b803860f" providerId="ADAL" clId="{202AA8EB-CD01-A443-94C5-08D8653FA193}" dt="2021-06-19T19:01:33.778" v="3288" actId="1035"/>
          <ac:spMkLst>
            <pc:docMk/>
            <pc:sldMk cId="2442846809" sldId="310"/>
            <ac:spMk id="2" creationId="{95E5AE1A-54AC-E146-8DDF-83FED1FCE93D}"/>
          </ac:spMkLst>
        </pc:spChg>
        <pc:spChg chg="add mod">
          <ac:chgData name="Ruhil, Anirudh" userId="af103dca-e77d-4183-914a-fb06b803860f" providerId="ADAL" clId="{202AA8EB-CD01-A443-94C5-08D8653FA193}" dt="2021-06-19T19:01:30.493" v="3284" actId="14100"/>
          <ac:spMkLst>
            <pc:docMk/>
            <pc:sldMk cId="2442846809" sldId="310"/>
            <ac:spMk id="5" creationId="{CDC278E1-CAF2-634A-BBA6-4553042A45D9}"/>
          </ac:spMkLst>
        </pc:spChg>
        <pc:spChg chg="add mod">
          <ac:chgData name="Ruhil, Anirudh" userId="af103dca-e77d-4183-914a-fb06b803860f" providerId="ADAL" clId="{202AA8EB-CD01-A443-94C5-08D8653FA193}" dt="2021-06-24T11:04:26.302" v="3569" actId="113"/>
          <ac:spMkLst>
            <pc:docMk/>
            <pc:sldMk cId="2442846809" sldId="310"/>
            <ac:spMk id="10" creationId="{24985BBA-2E8E-A745-8B0D-15A2E568C546}"/>
          </ac:spMkLst>
        </pc:spChg>
        <pc:spChg chg="add mod">
          <ac:chgData name="Ruhil, Anirudh" userId="af103dca-e77d-4183-914a-fb06b803860f" providerId="ADAL" clId="{202AA8EB-CD01-A443-94C5-08D8653FA193}" dt="2021-06-24T11:09:53.420" v="3586" actId="113"/>
          <ac:spMkLst>
            <pc:docMk/>
            <pc:sldMk cId="2442846809" sldId="310"/>
            <ac:spMk id="13" creationId="{E6A86EDD-8CE3-2F4C-8D90-92B0CC11875F}"/>
          </ac:spMkLst>
        </pc:spChg>
        <pc:spChg chg="add mod">
          <ac:chgData name="Ruhil, Anirudh" userId="af103dca-e77d-4183-914a-fb06b803860f" providerId="ADAL" clId="{202AA8EB-CD01-A443-94C5-08D8653FA193}" dt="2021-06-24T11:10:11.354" v="3587" actId="113"/>
          <ac:spMkLst>
            <pc:docMk/>
            <pc:sldMk cId="2442846809" sldId="310"/>
            <ac:spMk id="16" creationId="{D115AB40-A87F-F14B-8844-B303857C04A7}"/>
          </ac:spMkLst>
        </pc:spChg>
        <pc:picChg chg="add mod">
          <ac:chgData name="Ruhil, Anirudh" userId="af103dca-e77d-4183-914a-fb06b803860f" providerId="ADAL" clId="{202AA8EB-CD01-A443-94C5-08D8653FA193}" dt="2021-06-19T18:55:52.503" v="3010" actId="1076"/>
          <ac:picMkLst>
            <pc:docMk/>
            <pc:sldMk cId="2442846809" sldId="310"/>
            <ac:picMk id="4" creationId="{48B409E1-1FC1-2E43-A809-58A18B2E119D}"/>
          </ac:picMkLst>
        </pc:picChg>
        <pc:picChg chg="add mod">
          <ac:chgData name="Ruhil, Anirudh" userId="af103dca-e77d-4183-914a-fb06b803860f" providerId="ADAL" clId="{202AA8EB-CD01-A443-94C5-08D8653FA193}" dt="2021-06-19T19:01:37.762" v="3299" actId="1035"/>
          <ac:picMkLst>
            <pc:docMk/>
            <pc:sldMk cId="2442846809" sldId="310"/>
            <ac:picMk id="7" creationId="{BCE5E781-1947-D240-9604-32FE22D5B439}"/>
          </ac:picMkLst>
        </pc:picChg>
        <pc:picChg chg="add del mod">
          <ac:chgData name="Ruhil, Anirudh" userId="af103dca-e77d-4183-914a-fb06b803860f" providerId="ADAL" clId="{202AA8EB-CD01-A443-94C5-08D8653FA193}" dt="2021-06-19T18:58:35.334" v="3196" actId="478"/>
          <ac:picMkLst>
            <pc:docMk/>
            <pc:sldMk cId="2442846809" sldId="310"/>
            <ac:picMk id="9" creationId="{638D8096-BC84-964F-8913-035114B8B04A}"/>
          </ac:picMkLst>
        </pc:picChg>
        <pc:picChg chg="add mod">
          <ac:chgData name="Ruhil, Anirudh" userId="af103dca-e77d-4183-914a-fb06b803860f" providerId="ADAL" clId="{202AA8EB-CD01-A443-94C5-08D8653FA193}" dt="2021-06-19T19:01:51.795" v="3301" actId="1076"/>
          <ac:picMkLst>
            <pc:docMk/>
            <pc:sldMk cId="2442846809" sldId="310"/>
            <ac:picMk id="12" creationId="{9F508AB9-8D7D-AD49-9F4D-E3A6C64230B4}"/>
          </ac:picMkLst>
        </pc:picChg>
        <pc:picChg chg="add mod">
          <ac:chgData name="Ruhil, Anirudh" userId="af103dca-e77d-4183-914a-fb06b803860f" providerId="ADAL" clId="{202AA8EB-CD01-A443-94C5-08D8653FA193}" dt="2021-06-19T19:03:28.068" v="3304" actId="1076"/>
          <ac:picMkLst>
            <pc:docMk/>
            <pc:sldMk cId="2442846809" sldId="310"/>
            <ac:picMk id="15" creationId="{EE06E5A0-7B84-5946-AABA-2E6333CC42C1}"/>
          </ac:picMkLst>
        </pc:picChg>
      </pc:sldChg>
      <pc:sldChg chg="addSp modSp new mod ord modNotesTx">
        <pc:chgData name="Ruhil, Anirudh" userId="af103dca-e77d-4183-914a-fb06b803860f" providerId="ADAL" clId="{202AA8EB-CD01-A443-94C5-08D8653FA193}" dt="2021-06-24T11:56:35.521" v="5052" actId="20578"/>
        <pc:sldMkLst>
          <pc:docMk/>
          <pc:sldMk cId="4216610972" sldId="311"/>
        </pc:sldMkLst>
        <pc:spChg chg="add mod">
          <ac:chgData name="Ruhil, Anirudh" userId="af103dca-e77d-4183-914a-fb06b803860f" providerId="ADAL" clId="{202AA8EB-CD01-A443-94C5-08D8653FA193}" dt="2021-06-19T19:10:46.727" v="3374" actId="20577"/>
          <ac:spMkLst>
            <pc:docMk/>
            <pc:sldMk cId="4216610972" sldId="311"/>
            <ac:spMk id="3" creationId="{571123E4-D4D3-9549-AC8E-A2F1F2961087}"/>
          </ac:spMkLst>
        </pc:spChg>
        <pc:picChg chg="add mod">
          <ac:chgData name="Ruhil, Anirudh" userId="af103dca-e77d-4183-914a-fb06b803860f" providerId="ADAL" clId="{202AA8EB-CD01-A443-94C5-08D8653FA193}" dt="2021-06-19T19:10:20.800" v="3336" actId="1076"/>
          <ac:picMkLst>
            <pc:docMk/>
            <pc:sldMk cId="4216610972" sldId="311"/>
            <ac:picMk id="2" creationId="{A5261628-D018-F346-A0F6-48676164473A}"/>
          </ac:picMkLst>
        </pc:picChg>
      </pc:sldChg>
      <pc:sldChg chg="addSp modSp new mod ord setBg">
        <pc:chgData name="Ruhil, Anirudh" userId="af103dca-e77d-4183-914a-fb06b803860f" providerId="ADAL" clId="{202AA8EB-CD01-A443-94C5-08D8653FA193}" dt="2021-06-24T11:56:35.521" v="5052" actId="20578"/>
        <pc:sldMkLst>
          <pc:docMk/>
          <pc:sldMk cId="1431201872" sldId="312"/>
        </pc:sldMkLst>
        <pc:picChg chg="add mod">
          <ac:chgData name="Ruhil, Anirudh" userId="af103dca-e77d-4183-914a-fb06b803860f" providerId="ADAL" clId="{202AA8EB-CD01-A443-94C5-08D8653FA193}" dt="2021-06-24T11:15:04.985" v="3591" actId="27614"/>
          <ac:picMkLst>
            <pc:docMk/>
            <pc:sldMk cId="1431201872" sldId="312"/>
            <ac:picMk id="2" creationId="{FB8CDB9B-D08C-5040-BC86-0A4D366A0430}"/>
          </ac:picMkLst>
        </pc:picChg>
      </pc:sldChg>
      <pc:sldChg chg="addSp modSp new mod ord">
        <pc:chgData name="Ruhil, Anirudh" userId="af103dca-e77d-4183-914a-fb06b803860f" providerId="ADAL" clId="{202AA8EB-CD01-A443-94C5-08D8653FA193}" dt="2021-06-24T11:56:35.521" v="5052" actId="20578"/>
        <pc:sldMkLst>
          <pc:docMk/>
          <pc:sldMk cId="732304634" sldId="313"/>
        </pc:sldMkLst>
        <pc:spChg chg="add mod">
          <ac:chgData name="Ruhil, Anirudh" userId="af103dca-e77d-4183-914a-fb06b803860f" providerId="ADAL" clId="{202AA8EB-CD01-A443-94C5-08D8653FA193}" dt="2021-06-24T11:25:59.650" v="3644" actId="20577"/>
          <ac:spMkLst>
            <pc:docMk/>
            <pc:sldMk cId="732304634" sldId="313"/>
            <ac:spMk id="2" creationId="{3AB0C118-C1E0-9D44-A5A4-7D9A10B92D8A}"/>
          </ac:spMkLst>
        </pc:spChg>
        <pc:spChg chg="add mod">
          <ac:chgData name="Ruhil, Anirudh" userId="af103dca-e77d-4183-914a-fb06b803860f" providerId="ADAL" clId="{202AA8EB-CD01-A443-94C5-08D8653FA193}" dt="2021-06-24T11:40:21.017" v="4819" actId="1076"/>
          <ac:spMkLst>
            <pc:docMk/>
            <pc:sldMk cId="732304634" sldId="313"/>
            <ac:spMk id="3" creationId="{AE7083A0-B3A3-C448-BAC9-F37C1F6EC6E9}"/>
          </ac:spMkLst>
        </pc:spChg>
      </pc:sldChg>
      <pc:sldChg chg="addSp modSp new del mod">
        <pc:chgData name="Ruhil, Anirudh" userId="af103dca-e77d-4183-914a-fb06b803860f" providerId="ADAL" clId="{202AA8EB-CD01-A443-94C5-08D8653FA193}" dt="2021-06-24T11:51:48.627" v="5030" actId="2696"/>
        <pc:sldMkLst>
          <pc:docMk/>
          <pc:sldMk cId="3924602743" sldId="314"/>
        </pc:sldMkLst>
        <pc:spChg chg="add mod">
          <ac:chgData name="Ruhil, Anirudh" userId="af103dca-e77d-4183-914a-fb06b803860f" providerId="ADAL" clId="{202AA8EB-CD01-A443-94C5-08D8653FA193}" dt="2021-06-24T11:47:05.320" v="4865" actId="113"/>
          <ac:spMkLst>
            <pc:docMk/>
            <pc:sldMk cId="3924602743" sldId="314"/>
            <ac:spMk id="2" creationId="{517C1A07-D8EE-674E-9158-65D70DA95A6A}"/>
          </ac:spMkLst>
        </pc:spChg>
        <pc:spChg chg="add mod">
          <ac:chgData name="Ruhil, Anirudh" userId="af103dca-e77d-4183-914a-fb06b803860f" providerId="ADAL" clId="{202AA8EB-CD01-A443-94C5-08D8653FA193}" dt="2021-06-24T11:50:13.032" v="5029" actId="20577"/>
          <ac:spMkLst>
            <pc:docMk/>
            <pc:sldMk cId="3924602743" sldId="314"/>
            <ac:spMk id="3" creationId="{244E55BF-7044-CA4A-AAF9-B2793D769827}"/>
          </ac:spMkLst>
        </pc:spChg>
      </pc:sldChg>
    </pc:docChg>
  </pc:docChgLst>
  <pc:docChgLst>
    <pc:chgData name="Ruhil, Anirudh" userId="af103dca-e77d-4183-914a-fb06b803860f" providerId="ADAL" clId="{9B659C92-2549-244A-B9AF-5AEFEF92DBC4}"/>
    <pc:docChg chg="undo custSel addSld delSld modSld sldOrd">
      <pc:chgData name="Ruhil, Anirudh" userId="af103dca-e77d-4183-914a-fb06b803860f" providerId="ADAL" clId="{9B659C92-2549-244A-B9AF-5AEFEF92DBC4}" dt="2021-06-24T16:41:00.553" v="852" actId="20577"/>
      <pc:docMkLst>
        <pc:docMk/>
      </pc:docMkLst>
      <pc:sldChg chg="modSp mod">
        <pc:chgData name="Ruhil, Anirudh" userId="af103dca-e77d-4183-914a-fb06b803860f" providerId="ADAL" clId="{9B659C92-2549-244A-B9AF-5AEFEF92DBC4}" dt="2021-06-24T16:41:00.553" v="852" actId="20577"/>
        <pc:sldMkLst>
          <pc:docMk/>
          <pc:sldMk cId="0" sldId="257"/>
        </pc:sldMkLst>
        <pc:spChg chg="mod">
          <ac:chgData name="Ruhil, Anirudh" userId="af103dca-e77d-4183-914a-fb06b803860f" providerId="ADAL" clId="{9B659C92-2549-244A-B9AF-5AEFEF92DBC4}" dt="2021-06-24T16:41:00.553" v="852" actId="20577"/>
          <ac:spMkLst>
            <pc:docMk/>
            <pc:sldMk cId="0" sldId="257"/>
            <ac:spMk id="2" creationId="{440CD514-BD74-4F1F-A598-ADCCEC40A0F1}"/>
          </ac:spMkLst>
        </pc:spChg>
        <pc:grpChg chg="mod">
          <ac:chgData name="Ruhil, Anirudh" userId="af103dca-e77d-4183-914a-fb06b803860f" providerId="ADAL" clId="{9B659C92-2549-244A-B9AF-5AEFEF92DBC4}" dt="2021-06-24T16:27:31.472" v="840" actId="1076"/>
          <ac:grpSpMkLst>
            <pc:docMk/>
            <pc:sldMk cId="0" sldId="257"/>
            <ac:grpSpMk id="3" creationId="{7181BA4F-798B-4064-885C-06E94465CBA6}"/>
          </ac:grpSpMkLst>
        </pc:grpChg>
      </pc:sldChg>
      <pc:sldChg chg="modSp mod">
        <pc:chgData name="Ruhil, Anirudh" userId="af103dca-e77d-4183-914a-fb06b803860f" providerId="ADAL" clId="{9B659C92-2549-244A-B9AF-5AEFEF92DBC4}" dt="2021-06-24T16:25:16.694" v="791" actId="20577"/>
        <pc:sldMkLst>
          <pc:docMk/>
          <pc:sldMk cId="846474161" sldId="277"/>
        </pc:sldMkLst>
        <pc:spChg chg="mod">
          <ac:chgData name="Ruhil, Anirudh" userId="af103dca-e77d-4183-914a-fb06b803860f" providerId="ADAL" clId="{9B659C92-2549-244A-B9AF-5AEFEF92DBC4}" dt="2021-06-24T16:25:16.694" v="791" actId="20577"/>
          <ac:spMkLst>
            <pc:docMk/>
            <pc:sldMk cId="846474161" sldId="277"/>
            <ac:spMk id="2" creationId="{49A350C2-F5B3-4CFF-A00C-769FEF01A320}"/>
          </ac:spMkLst>
        </pc:spChg>
      </pc:sldChg>
      <pc:sldChg chg="addSp delSp modSp mod ord modNotesTx">
        <pc:chgData name="Ruhil, Anirudh" userId="af103dca-e77d-4183-914a-fb06b803860f" providerId="ADAL" clId="{9B659C92-2549-244A-B9AF-5AEFEF92DBC4}" dt="2021-06-24T16:32:17.350" v="841" actId="20578"/>
        <pc:sldMkLst>
          <pc:docMk/>
          <pc:sldMk cId="1109947867" sldId="281"/>
        </pc:sldMkLst>
        <pc:spChg chg="add del mod">
          <ac:chgData name="Ruhil, Anirudh" userId="af103dca-e77d-4183-914a-fb06b803860f" providerId="ADAL" clId="{9B659C92-2549-244A-B9AF-5AEFEF92DBC4}" dt="2021-06-24T13:28:22.181" v="17" actId="478"/>
          <ac:spMkLst>
            <pc:docMk/>
            <pc:sldMk cId="1109947867" sldId="281"/>
            <ac:spMk id="2" creationId="{6EB74A80-109E-5E4B-BD65-65BDE9C606CD}"/>
          </ac:spMkLst>
        </pc:spChg>
        <pc:picChg chg="add del">
          <ac:chgData name="Ruhil, Anirudh" userId="af103dca-e77d-4183-914a-fb06b803860f" providerId="ADAL" clId="{9B659C92-2549-244A-B9AF-5AEFEF92DBC4}" dt="2021-06-24T13:29:07.908" v="21" actId="478"/>
          <ac:picMkLst>
            <pc:docMk/>
            <pc:sldMk cId="1109947867" sldId="281"/>
            <ac:picMk id="3" creationId="{964B0FFA-D10C-CD44-957A-47E2A97443EF}"/>
          </ac:picMkLst>
        </pc:picChg>
        <pc:picChg chg="add mod">
          <ac:chgData name="Ruhil, Anirudh" userId="af103dca-e77d-4183-914a-fb06b803860f" providerId="ADAL" clId="{9B659C92-2549-244A-B9AF-5AEFEF92DBC4}" dt="2021-06-24T13:29:32.041" v="23"/>
          <ac:picMkLst>
            <pc:docMk/>
            <pc:sldMk cId="1109947867" sldId="281"/>
            <ac:picMk id="5" creationId="{46C44702-ECDD-DB46-B04D-FF3FF93FF8FF}"/>
          </ac:picMkLst>
        </pc:picChg>
        <pc:picChg chg="del">
          <ac:chgData name="Ruhil, Anirudh" userId="af103dca-e77d-4183-914a-fb06b803860f" providerId="ADAL" clId="{9B659C92-2549-244A-B9AF-5AEFEF92DBC4}" dt="2021-06-24T13:28:11.222" v="15" actId="478"/>
          <ac:picMkLst>
            <pc:docMk/>
            <pc:sldMk cId="1109947867" sldId="281"/>
            <ac:picMk id="9" creationId="{FAC08DCF-9AF4-2249-A75D-E8E79B8251B6}"/>
          </ac:picMkLst>
        </pc:picChg>
      </pc:sldChg>
      <pc:sldChg chg="addSp delSp modSp mod">
        <pc:chgData name="Ruhil, Anirudh" userId="af103dca-e77d-4183-914a-fb06b803860f" providerId="ADAL" clId="{9B659C92-2549-244A-B9AF-5AEFEF92DBC4}" dt="2021-06-24T16:24:15.068" v="765" actId="5793"/>
        <pc:sldMkLst>
          <pc:docMk/>
          <pc:sldMk cId="3751564045" sldId="282"/>
        </pc:sldMkLst>
        <pc:spChg chg="mod">
          <ac:chgData name="Ruhil, Anirudh" userId="af103dca-e77d-4183-914a-fb06b803860f" providerId="ADAL" clId="{9B659C92-2549-244A-B9AF-5AEFEF92DBC4}" dt="2021-06-24T16:23:43.085" v="758" actId="26606"/>
          <ac:spMkLst>
            <pc:docMk/>
            <pc:sldMk cId="3751564045" sldId="282"/>
            <ac:spMk id="2" creationId="{AB7CA586-2B49-534A-8F0D-957904D331D6}"/>
          </ac:spMkLst>
        </pc:spChg>
        <pc:spChg chg="mod">
          <ac:chgData name="Ruhil, Anirudh" userId="af103dca-e77d-4183-914a-fb06b803860f" providerId="ADAL" clId="{9B659C92-2549-244A-B9AF-5AEFEF92DBC4}" dt="2021-06-24T16:24:15.068" v="765" actId="5793"/>
          <ac:spMkLst>
            <pc:docMk/>
            <pc:sldMk cId="3751564045" sldId="282"/>
            <ac:spMk id="4" creationId="{389B12E9-B7BC-4F4D-BAD4-054676D03D47}"/>
          </ac:spMkLst>
        </pc:spChg>
        <pc:spChg chg="del">
          <ac:chgData name="Ruhil, Anirudh" userId="af103dca-e77d-4183-914a-fb06b803860f" providerId="ADAL" clId="{9B659C92-2549-244A-B9AF-5AEFEF92DBC4}" dt="2021-06-24T16:23:43.085" v="758" actId="26606"/>
          <ac:spMkLst>
            <pc:docMk/>
            <pc:sldMk cId="3751564045" sldId="282"/>
            <ac:spMk id="9" creationId="{79BB35BC-D5C2-4C8B-A22A-A71E6191913B}"/>
          </ac:spMkLst>
        </pc:spChg>
        <pc:spChg chg="add">
          <ac:chgData name="Ruhil, Anirudh" userId="af103dca-e77d-4183-914a-fb06b803860f" providerId="ADAL" clId="{9B659C92-2549-244A-B9AF-5AEFEF92DBC4}" dt="2021-06-24T16:23:43.085" v="758" actId="26606"/>
          <ac:spMkLst>
            <pc:docMk/>
            <pc:sldMk cId="3751564045" sldId="282"/>
            <ac:spMk id="71" creationId="{8761DDFE-071F-4200-B0AA-394476C2D2D6}"/>
          </ac:spMkLst>
        </pc:spChg>
        <pc:picChg chg="mod ord">
          <ac:chgData name="Ruhil, Anirudh" userId="af103dca-e77d-4183-914a-fb06b803860f" providerId="ADAL" clId="{9B659C92-2549-244A-B9AF-5AEFEF92DBC4}" dt="2021-06-24T16:23:43.085" v="758" actId="26606"/>
          <ac:picMkLst>
            <pc:docMk/>
            <pc:sldMk cId="3751564045" sldId="282"/>
            <ac:picMk id="5" creationId="{C6102C0C-BF5F-4DC9-9B1E-8DD355547672}"/>
          </ac:picMkLst>
        </pc:picChg>
        <pc:picChg chg="add mod">
          <ac:chgData name="Ruhil, Anirudh" userId="af103dca-e77d-4183-914a-fb06b803860f" providerId="ADAL" clId="{9B659C92-2549-244A-B9AF-5AEFEF92DBC4}" dt="2021-06-24T16:23:43.085" v="758" actId="26606"/>
          <ac:picMkLst>
            <pc:docMk/>
            <pc:sldMk cId="3751564045" sldId="282"/>
            <ac:picMk id="2050" creationId="{6181C475-8F48-CC45-8D1F-A28D2D3DCFB2}"/>
          </ac:picMkLst>
        </pc:picChg>
      </pc:sldChg>
      <pc:sldChg chg="modSp mod">
        <pc:chgData name="Ruhil, Anirudh" userId="af103dca-e77d-4183-914a-fb06b803860f" providerId="ADAL" clId="{9B659C92-2549-244A-B9AF-5AEFEF92DBC4}" dt="2021-06-24T13:58:54.038" v="82" actId="113"/>
        <pc:sldMkLst>
          <pc:docMk/>
          <pc:sldMk cId="1932183396" sldId="285"/>
        </pc:sldMkLst>
        <pc:spChg chg="mod">
          <ac:chgData name="Ruhil, Anirudh" userId="af103dca-e77d-4183-914a-fb06b803860f" providerId="ADAL" clId="{9B659C92-2549-244A-B9AF-5AEFEF92DBC4}" dt="2021-06-24T13:58:54.038" v="82" actId="113"/>
          <ac:spMkLst>
            <pc:docMk/>
            <pc:sldMk cId="1932183396" sldId="285"/>
            <ac:spMk id="3" creationId="{52A57A0E-F212-E54A-B590-2A8FF8D1BE63}"/>
          </ac:spMkLst>
        </pc:spChg>
      </pc:sldChg>
      <pc:sldChg chg="modSp mod">
        <pc:chgData name="Ruhil, Anirudh" userId="af103dca-e77d-4183-914a-fb06b803860f" providerId="ADAL" clId="{9B659C92-2549-244A-B9AF-5AEFEF92DBC4}" dt="2021-06-24T14:48:22.347" v="136" actId="20577"/>
        <pc:sldMkLst>
          <pc:docMk/>
          <pc:sldMk cId="2778456424" sldId="294"/>
        </pc:sldMkLst>
        <pc:spChg chg="mod">
          <ac:chgData name="Ruhil, Anirudh" userId="af103dca-e77d-4183-914a-fb06b803860f" providerId="ADAL" clId="{9B659C92-2549-244A-B9AF-5AEFEF92DBC4}" dt="2021-06-24T14:48:22.347" v="136" actId="20577"/>
          <ac:spMkLst>
            <pc:docMk/>
            <pc:sldMk cId="2778456424" sldId="294"/>
            <ac:spMk id="3" creationId="{52A57A0E-F212-E54A-B590-2A8FF8D1BE63}"/>
          </ac:spMkLst>
        </pc:spChg>
      </pc:sldChg>
      <pc:sldChg chg="modSp mod">
        <pc:chgData name="Ruhil, Anirudh" userId="af103dca-e77d-4183-914a-fb06b803860f" providerId="ADAL" clId="{9B659C92-2549-244A-B9AF-5AEFEF92DBC4}" dt="2021-06-24T13:59:01.814" v="83" actId="2711"/>
        <pc:sldMkLst>
          <pc:docMk/>
          <pc:sldMk cId="767957139" sldId="295"/>
        </pc:sldMkLst>
        <pc:spChg chg="mod">
          <ac:chgData name="Ruhil, Anirudh" userId="af103dca-e77d-4183-914a-fb06b803860f" providerId="ADAL" clId="{9B659C92-2549-244A-B9AF-5AEFEF92DBC4}" dt="2021-06-24T13:59:01.814" v="83" actId="2711"/>
          <ac:spMkLst>
            <pc:docMk/>
            <pc:sldMk cId="767957139" sldId="295"/>
            <ac:spMk id="3" creationId="{52A57A0E-F212-E54A-B590-2A8FF8D1BE63}"/>
          </ac:spMkLst>
        </pc:spChg>
      </pc:sldChg>
      <pc:sldChg chg="modSp mod">
        <pc:chgData name="Ruhil, Anirudh" userId="af103dca-e77d-4183-914a-fb06b803860f" providerId="ADAL" clId="{9B659C92-2549-244A-B9AF-5AEFEF92DBC4}" dt="2021-06-24T16:25:50.958" v="838" actId="20577"/>
        <pc:sldMkLst>
          <pc:docMk/>
          <pc:sldMk cId="3881347542" sldId="297"/>
        </pc:sldMkLst>
        <pc:spChg chg="mod">
          <ac:chgData name="Ruhil, Anirudh" userId="af103dca-e77d-4183-914a-fb06b803860f" providerId="ADAL" clId="{9B659C92-2549-244A-B9AF-5AEFEF92DBC4}" dt="2021-06-24T16:25:50.958" v="838" actId="20577"/>
          <ac:spMkLst>
            <pc:docMk/>
            <pc:sldMk cId="3881347542" sldId="297"/>
            <ac:spMk id="2" creationId="{49A350C2-F5B3-4CFF-A00C-769FEF01A320}"/>
          </ac:spMkLst>
        </pc:spChg>
      </pc:sldChg>
      <pc:sldChg chg="modSp mod">
        <pc:chgData name="Ruhil, Anirudh" userId="af103dca-e77d-4183-914a-fb06b803860f" providerId="ADAL" clId="{9B659C92-2549-244A-B9AF-5AEFEF92DBC4}" dt="2021-06-24T15:51:18.477" v="237" actId="113"/>
        <pc:sldMkLst>
          <pc:docMk/>
          <pc:sldMk cId="2091874666" sldId="298"/>
        </pc:sldMkLst>
        <pc:spChg chg="mod">
          <ac:chgData name="Ruhil, Anirudh" userId="af103dca-e77d-4183-914a-fb06b803860f" providerId="ADAL" clId="{9B659C92-2549-244A-B9AF-5AEFEF92DBC4}" dt="2021-06-24T15:51:18.477" v="237" actId="113"/>
          <ac:spMkLst>
            <pc:docMk/>
            <pc:sldMk cId="2091874666" sldId="298"/>
            <ac:spMk id="2" creationId="{49A350C2-F5B3-4CFF-A00C-769FEF01A320}"/>
          </ac:spMkLst>
        </pc:spChg>
      </pc:sldChg>
      <pc:sldChg chg="del">
        <pc:chgData name="Ruhil, Anirudh" userId="af103dca-e77d-4183-914a-fb06b803860f" providerId="ADAL" clId="{9B659C92-2549-244A-B9AF-5AEFEF92DBC4}" dt="2021-06-24T13:57:28.157" v="31" actId="2696"/>
        <pc:sldMkLst>
          <pc:docMk/>
          <pc:sldMk cId="1098493391" sldId="299"/>
        </pc:sldMkLst>
      </pc:sldChg>
      <pc:sldChg chg="addSp delSp modSp mod">
        <pc:chgData name="Ruhil, Anirudh" userId="af103dca-e77d-4183-914a-fb06b803860f" providerId="ADAL" clId="{9B659C92-2549-244A-B9AF-5AEFEF92DBC4}" dt="2021-06-24T16:00:58.555" v="249" actId="26606"/>
        <pc:sldMkLst>
          <pc:docMk/>
          <pc:sldMk cId="312481557" sldId="304"/>
        </pc:sldMkLst>
        <pc:spChg chg="mod">
          <ac:chgData name="Ruhil, Anirudh" userId="af103dca-e77d-4183-914a-fb06b803860f" providerId="ADAL" clId="{9B659C92-2549-244A-B9AF-5AEFEF92DBC4}" dt="2021-06-24T16:00:58.555" v="249" actId="26606"/>
          <ac:spMkLst>
            <pc:docMk/>
            <pc:sldMk cId="312481557" sldId="304"/>
            <ac:spMk id="2" creationId="{DE74C258-B0E9-8A41-98C0-8D7E13CF1243}"/>
          </ac:spMkLst>
        </pc:spChg>
        <pc:spChg chg="del">
          <ac:chgData name="Ruhil, Anirudh" userId="af103dca-e77d-4183-914a-fb06b803860f" providerId="ADAL" clId="{9B659C92-2549-244A-B9AF-5AEFEF92DBC4}" dt="2021-06-24T16:00:58.555" v="249" actId="26606"/>
          <ac:spMkLst>
            <pc:docMk/>
            <pc:sldMk cId="312481557" sldId="304"/>
            <ac:spMk id="135" creationId="{823AC064-BC96-4F32-8AE1-B2FD38754823}"/>
          </ac:spMkLst>
        </pc:spChg>
        <pc:spChg chg="add">
          <ac:chgData name="Ruhil, Anirudh" userId="af103dca-e77d-4183-914a-fb06b803860f" providerId="ADAL" clId="{9B659C92-2549-244A-B9AF-5AEFEF92DBC4}" dt="2021-06-24T16:00:58.555" v="249" actId="26606"/>
          <ac:spMkLst>
            <pc:docMk/>
            <pc:sldMk cId="312481557" sldId="304"/>
            <ac:spMk id="192" creationId="{C4879EFC-8E62-4E00-973C-C45EE9EC676D}"/>
          </ac:spMkLst>
        </pc:spChg>
        <pc:spChg chg="add">
          <ac:chgData name="Ruhil, Anirudh" userId="af103dca-e77d-4183-914a-fb06b803860f" providerId="ADAL" clId="{9B659C92-2549-244A-B9AF-5AEFEF92DBC4}" dt="2021-06-24T16:00:58.555" v="249" actId="26606"/>
          <ac:spMkLst>
            <pc:docMk/>
            <pc:sldMk cId="312481557" sldId="304"/>
            <ac:spMk id="193" creationId="{D6A9C53F-5F90-40A5-8C85-5412D39C8C68}"/>
          </ac:spMkLst>
        </pc:spChg>
        <pc:picChg chg="mod">
          <ac:chgData name="Ruhil, Anirudh" userId="af103dca-e77d-4183-914a-fb06b803860f" providerId="ADAL" clId="{9B659C92-2549-244A-B9AF-5AEFEF92DBC4}" dt="2021-06-24T16:00:58.555" v="249" actId="26606"/>
          <ac:picMkLst>
            <pc:docMk/>
            <pc:sldMk cId="312481557" sldId="304"/>
            <ac:picMk id="5" creationId="{36F159EC-9DE1-F642-9C98-F7EBC2A62150}"/>
          </ac:picMkLst>
        </pc:picChg>
        <pc:picChg chg="mod">
          <ac:chgData name="Ruhil, Anirudh" userId="af103dca-e77d-4183-914a-fb06b803860f" providerId="ADAL" clId="{9B659C92-2549-244A-B9AF-5AEFEF92DBC4}" dt="2021-06-24T16:00:58.555" v="249" actId="26606"/>
          <ac:picMkLst>
            <pc:docMk/>
            <pc:sldMk cId="312481557" sldId="304"/>
            <ac:picMk id="6146" creationId="{97EF5D9F-382C-2A4A-BCEA-10A37E9082EA}"/>
          </ac:picMkLst>
        </pc:picChg>
        <pc:cxnChg chg="del">
          <ac:chgData name="Ruhil, Anirudh" userId="af103dca-e77d-4183-914a-fb06b803860f" providerId="ADAL" clId="{9B659C92-2549-244A-B9AF-5AEFEF92DBC4}" dt="2021-06-24T16:00:58.555" v="249" actId="26606"/>
          <ac:cxnSpMkLst>
            <pc:docMk/>
            <pc:sldMk cId="312481557" sldId="304"/>
            <ac:cxnSpMk id="137" creationId="{7E7C77BC-7138-40B1-A15B-20F57A494629}"/>
          </ac:cxnSpMkLst>
        </pc:cxnChg>
        <pc:cxnChg chg="del">
          <ac:chgData name="Ruhil, Anirudh" userId="af103dca-e77d-4183-914a-fb06b803860f" providerId="ADAL" clId="{9B659C92-2549-244A-B9AF-5AEFEF92DBC4}" dt="2021-06-24T16:00:58.555" v="249" actId="26606"/>
          <ac:cxnSpMkLst>
            <pc:docMk/>
            <pc:sldMk cId="312481557" sldId="304"/>
            <ac:cxnSpMk id="139" creationId="{DB146403-F3D6-484B-B2ED-97F9565D0370}"/>
          </ac:cxnSpMkLst>
        </pc:cxnChg>
      </pc:sldChg>
      <pc:sldChg chg="addSp delSp modSp mod">
        <pc:chgData name="Ruhil, Anirudh" userId="af103dca-e77d-4183-914a-fb06b803860f" providerId="ADAL" clId="{9B659C92-2549-244A-B9AF-5AEFEF92DBC4}" dt="2021-06-24T16:00:47.108" v="248" actId="26606"/>
        <pc:sldMkLst>
          <pc:docMk/>
          <pc:sldMk cId="1299536704" sldId="306"/>
        </pc:sldMkLst>
        <pc:spChg chg="mod">
          <ac:chgData name="Ruhil, Anirudh" userId="af103dca-e77d-4183-914a-fb06b803860f" providerId="ADAL" clId="{9B659C92-2549-244A-B9AF-5AEFEF92DBC4}" dt="2021-06-24T16:00:47.108" v="248" actId="26606"/>
          <ac:spMkLst>
            <pc:docMk/>
            <pc:sldMk cId="1299536704" sldId="306"/>
            <ac:spMk id="2" creationId="{B146C227-3C63-E445-895B-6319E90FEF02}"/>
          </ac:spMkLst>
        </pc:spChg>
        <pc:spChg chg="del">
          <ac:chgData name="Ruhil, Anirudh" userId="af103dca-e77d-4183-914a-fb06b803860f" providerId="ADAL" clId="{9B659C92-2549-244A-B9AF-5AEFEF92DBC4}" dt="2021-06-24T16:00:47.108" v="248" actId="26606"/>
          <ac:spMkLst>
            <pc:docMk/>
            <pc:sldMk cId="1299536704" sldId="306"/>
            <ac:spMk id="10" creationId="{823AC064-BC96-4F32-8AE1-B2FD38754823}"/>
          </ac:spMkLst>
        </pc:spChg>
        <pc:spChg chg="add">
          <ac:chgData name="Ruhil, Anirudh" userId="af103dca-e77d-4183-914a-fb06b803860f" providerId="ADAL" clId="{9B659C92-2549-244A-B9AF-5AEFEF92DBC4}" dt="2021-06-24T16:00:47.108" v="248" actId="26606"/>
          <ac:spMkLst>
            <pc:docMk/>
            <pc:sldMk cId="1299536704" sldId="306"/>
            <ac:spMk id="19" creationId="{C4879EFC-8E62-4E00-973C-C45EE9EC676D}"/>
          </ac:spMkLst>
        </pc:spChg>
        <pc:spChg chg="add">
          <ac:chgData name="Ruhil, Anirudh" userId="af103dca-e77d-4183-914a-fb06b803860f" providerId="ADAL" clId="{9B659C92-2549-244A-B9AF-5AEFEF92DBC4}" dt="2021-06-24T16:00:47.108" v="248" actId="26606"/>
          <ac:spMkLst>
            <pc:docMk/>
            <pc:sldMk cId="1299536704" sldId="306"/>
            <ac:spMk id="21" creationId="{D6A9C53F-5F90-40A5-8C85-5412D39C8C68}"/>
          </ac:spMkLst>
        </pc:spChg>
        <pc:picChg chg="add mod ord">
          <ac:chgData name="Ruhil, Anirudh" userId="af103dca-e77d-4183-914a-fb06b803860f" providerId="ADAL" clId="{9B659C92-2549-244A-B9AF-5AEFEF92DBC4}" dt="2021-06-24T16:00:47.108" v="248" actId="26606"/>
          <ac:picMkLst>
            <pc:docMk/>
            <pc:sldMk cId="1299536704" sldId="306"/>
            <ac:picMk id="3" creationId="{472A5246-FD71-4C4B-B65E-49E3C7C48876}"/>
          </ac:picMkLst>
        </pc:picChg>
        <pc:picChg chg="del">
          <ac:chgData name="Ruhil, Anirudh" userId="af103dca-e77d-4183-914a-fb06b803860f" providerId="ADAL" clId="{9B659C92-2549-244A-B9AF-5AEFEF92DBC4}" dt="2021-06-24T15:58:01.889" v="239" actId="478"/>
          <ac:picMkLst>
            <pc:docMk/>
            <pc:sldMk cId="1299536704" sldId="306"/>
            <ac:picMk id="4" creationId="{FCF02D71-5AD2-634B-B107-D1BF53C7FC8D}"/>
          </ac:picMkLst>
        </pc:picChg>
        <pc:picChg chg="del">
          <ac:chgData name="Ruhil, Anirudh" userId="af103dca-e77d-4183-914a-fb06b803860f" providerId="ADAL" clId="{9B659C92-2549-244A-B9AF-5AEFEF92DBC4}" dt="2021-06-24T15:58:00.112" v="238" actId="478"/>
          <ac:picMkLst>
            <pc:docMk/>
            <pc:sldMk cId="1299536704" sldId="306"/>
            <ac:picMk id="5" creationId="{47F946CC-83F9-1240-9A61-98C9C4789914}"/>
          </ac:picMkLst>
        </pc:picChg>
        <pc:picChg chg="add mod">
          <ac:chgData name="Ruhil, Anirudh" userId="af103dca-e77d-4183-914a-fb06b803860f" providerId="ADAL" clId="{9B659C92-2549-244A-B9AF-5AEFEF92DBC4}" dt="2021-06-24T16:00:47.108" v="248" actId="26606"/>
          <ac:picMkLst>
            <pc:docMk/>
            <pc:sldMk cId="1299536704" sldId="306"/>
            <ac:picMk id="6" creationId="{0C0C4EFD-D135-5844-98D9-0CB15BBAFB07}"/>
          </ac:picMkLst>
        </pc:picChg>
        <pc:cxnChg chg="del">
          <ac:chgData name="Ruhil, Anirudh" userId="af103dca-e77d-4183-914a-fb06b803860f" providerId="ADAL" clId="{9B659C92-2549-244A-B9AF-5AEFEF92DBC4}" dt="2021-06-24T16:00:47.108" v="248" actId="26606"/>
          <ac:cxnSpMkLst>
            <pc:docMk/>
            <pc:sldMk cId="1299536704" sldId="306"/>
            <ac:cxnSpMk id="12" creationId="{7E7C77BC-7138-40B1-A15B-20F57A494629}"/>
          </ac:cxnSpMkLst>
        </pc:cxnChg>
        <pc:cxnChg chg="del">
          <ac:chgData name="Ruhil, Anirudh" userId="af103dca-e77d-4183-914a-fb06b803860f" providerId="ADAL" clId="{9B659C92-2549-244A-B9AF-5AEFEF92DBC4}" dt="2021-06-24T16:00:47.108" v="248" actId="26606"/>
          <ac:cxnSpMkLst>
            <pc:docMk/>
            <pc:sldMk cId="1299536704" sldId="306"/>
            <ac:cxnSpMk id="14" creationId="{DB146403-F3D6-484B-B2ED-97F9565D0370}"/>
          </ac:cxnSpMkLst>
        </pc:cxnChg>
      </pc:sldChg>
      <pc:sldChg chg="addSp delSp modSp mod">
        <pc:chgData name="Ruhil, Anirudh" userId="af103dca-e77d-4183-914a-fb06b803860f" providerId="ADAL" clId="{9B659C92-2549-244A-B9AF-5AEFEF92DBC4}" dt="2021-06-24T16:00:29.387" v="247" actId="26606"/>
        <pc:sldMkLst>
          <pc:docMk/>
          <pc:sldMk cId="1449830448" sldId="307"/>
        </pc:sldMkLst>
        <pc:spChg chg="mod ord">
          <ac:chgData name="Ruhil, Anirudh" userId="af103dca-e77d-4183-914a-fb06b803860f" providerId="ADAL" clId="{9B659C92-2549-244A-B9AF-5AEFEF92DBC4}" dt="2021-06-24T16:00:29.387" v="247" actId="26606"/>
          <ac:spMkLst>
            <pc:docMk/>
            <pc:sldMk cId="1449830448" sldId="307"/>
            <ac:spMk id="2" creationId="{AA4D8638-EDEB-2241-BB0F-6C3539112BDD}"/>
          </ac:spMkLst>
        </pc:spChg>
        <pc:spChg chg="del">
          <ac:chgData name="Ruhil, Anirudh" userId="af103dca-e77d-4183-914a-fb06b803860f" providerId="ADAL" clId="{9B659C92-2549-244A-B9AF-5AEFEF92DBC4}" dt="2021-06-24T16:00:29.387" v="247" actId="26606"/>
          <ac:spMkLst>
            <pc:docMk/>
            <pc:sldMk cId="1449830448" sldId="307"/>
            <ac:spMk id="75" creationId="{823AC064-BC96-4F32-8AE1-B2FD38754823}"/>
          </ac:spMkLst>
        </pc:spChg>
        <pc:spChg chg="add">
          <ac:chgData name="Ruhil, Anirudh" userId="af103dca-e77d-4183-914a-fb06b803860f" providerId="ADAL" clId="{9B659C92-2549-244A-B9AF-5AEFEF92DBC4}" dt="2021-06-24T16:00:29.387" v="247" actId="26606"/>
          <ac:spMkLst>
            <pc:docMk/>
            <pc:sldMk cId="1449830448" sldId="307"/>
            <ac:spMk id="78" creationId="{A5711A0E-A428-4ED1-96CB-33D69FD842E4}"/>
          </ac:spMkLst>
        </pc:spChg>
        <pc:picChg chg="mod ord">
          <ac:chgData name="Ruhil, Anirudh" userId="af103dca-e77d-4183-914a-fb06b803860f" providerId="ADAL" clId="{9B659C92-2549-244A-B9AF-5AEFEF92DBC4}" dt="2021-06-24T16:00:29.387" v="247" actId="26606"/>
          <ac:picMkLst>
            <pc:docMk/>
            <pc:sldMk cId="1449830448" sldId="307"/>
            <ac:picMk id="7172" creationId="{8C5DAE2E-1003-8140-BA5E-0408536ABB24}"/>
          </ac:picMkLst>
        </pc:picChg>
        <pc:picChg chg="mod">
          <ac:chgData name="Ruhil, Anirudh" userId="af103dca-e77d-4183-914a-fb06b803860f" providerId="ADAL" clId="{9B659C92-2549-244A-B9AF-5AEFEF92DBC4}" dt="2021-06-24T16:00:29.387" v="247" actId="26606"/>
          <ac:picMkLst>
            <pc:docMk/>
            <pc:sldMk cId="1449830448" sldId="307"/>
            <ac:picMk id="7174" creationId="{44333547-4B05-0149-81C4-77F9166FFE00}"/>
          </ac:picMkLst>
        </pc:picChg>
        <pc:cxnChg chg="del">
          <ac:chgData name="Ruhil, Anirudh" userId="af103dca-e77d-4183-914a-fb06b803860f" providerId="ADAL" clId="{9B659C92-2549-244A-B9AF-5AEFEF92DBC4}" dt="2021-06-24T16:00:29.387" v="247" actId="26606"/>
          <ac:cxnSpMkLst>
            <pc:docMk/>
            <pc:sldMk cId="1449830448" sldId="307"/>
            <ac:cxnSpMk id="77" creationId="{7E7C77BC-7138-40B1-A15B-20F57A494629}"/>
          </ac:cxnSpMkLst>
        </pc:cxnChg>
        <pc:cxnChg chg="del">
          <ac:chgData name="Ruhil, Anirudh" userId="af103dca-e77d-4183-914a-fb06b803860f" providerId="ADAL" clId="{9B659C92-2549-244A-B9AF-5AEFEF92DBC4}" dt="2021-06-24T16:00:29.387" v="247" actId="26606"/>
          <ac:cxnSpMkLst>
            <pc:docMk/>
            <pc:sldMk cId="1449830448" sldId="307"/>
            <ac:cxnSpMk id="79" creationId="{DB146403-F3D6-484B-B2ED-97F9565D0370}"/>
          </ac:cxnSpMkLst>
        </pc:cxnChg>
      </pc:sldChg>
      <pc:sldChg chg="modNotesTx">
        <pc:chgData name="Ruhil, Anirudh" userId="af103dca-e77d-4183-914a-fb06b803860f" providerId="ADAL" clId="{9B659C92-2549-244A-B9AF-5AEFEF92DBC4}" dt="2021-06-24T15:24:30.838" v="229" actId="20577"/>
        <pc:sldMkLst>
          <pc:docMk/>
          <pc:sldMk cId="3533334719" sldId="309"/>
        </pc:sldMkLst>
      </pc:sldChg>
      <pc:sldChg chg="modSp mod">
        <pc:chgData name="Ruhil, Anirudh" userId="af103dca-e77d-4183-914a-fb06b803860f" providerId="ADAL" clId="{9B659C92-2549-244A-B9AF-5AEFEF92DBC4}" dt="2021-06-24T14:55:17.332" v="142" actId="1036"/>
        <pc:sldMkLst>
          <pc:docMk/>
          <pc:sldMk cId="2442846809" sldId="310"/>
        </pc:sldMkLst>
        <pc:spChg chg="mod">
          <ac:chgData name="Ruhil, Anirudh" userId="af103dca-e77d-4183-914a-fb06b803860f" providerId="ADAL" clId="{9B659C92-2549-244A-B9AF-5AEFEF92DBC4}" dt="2021-06-23T18:18:17.491" v="14" actId="113"/>
          <ac:spMkLst>
            <pc:docMk/>
            <pc:sldMk cId="2442846809" sldId="310"/>
            <ac:spMk id="5" creationId="{CDC278E1-CAF2-634A-BBA6-4553042A45D9}"/>
          </ac:spMkLst>
        </pc:spChg>
        <pc:spChg chg="mod">
          <ac:chgData name="Ruhil, Anirudh" userId="af103dca-e77d-4183-914a-fb06b803860f" providerId="ADAL" clId="{9B659C92-2549-244A-B9AF-5AEFEF92DBC4}" dt="2021-06-24T14:55:17.332" v="142" actId="1036"/>
          <ac:spMkLst>
            <pc:docMk/>
            <pc:sldMk cId="2442846809" sldId="310"/>
            <ac:spMk id="16" creationId="{D115AB40-A87F-F14B-8844-B303857C04A7}"/>
          </ac:spMkLst>
        </pc:spChg>
      </pc:sldChg>
      <pc:sldChg chg="modSp mod">
        <pc:chgData name="Ruhil, Anirudh" userId="af103dca-e77d-4183-914a-fb06b803860f" providerId="ADAL" clId="{9B659C92-2549-244A-B9AF-5AEFEF92DBC4}" dt="2021-06-24T14:53:47.551" v="138" actId="255"/>
        <pc:sldMkLst>
          <pc:docMk/>
          <pc:sldMk cId="732304634" sldId="313"/>
        </pc:sldMkLst>
        <pc:spChg chg="mod">
          <ac:chgData name="Ruhil, Anirudh" userId="af103dca-e77d-4183-914a-fb06b803860f" providerId="ADAL" clId="{9B659C92-2549-244A-B9AF-5AEFEF92DBC4}" dt="2021-06-24T14:53:47.551" v="138" actId="255"/>
          <ac:spMkLst>
            <pc:docMk/>
            <pc:sldMk cId="732304634" sldId="313"/>
            <ac:spMk id="2" creationId="{3AB0C118-C1E0-9D44-A5A4-7D9A10B92D8A}"/>
          </ac:spMkLst>
        </pc:spChg>
        <pc:spChg chg="mod">
          <ac:chgData name="Ruhil, Anirudh" userId="af103dca-e77d-4183-914a-fb06b803860f" providerId="ADAL" clId="{9B659C92-2549-244A-B9AF-5AEFEF92DBC4}" dt="2021-06-24T14:14:40.457" v="117" actId="113"/>
          <ac:spMkLst>
            <pc:docMk/>
            <pc:sldMk cId="732304634" sldId="313"/>
            <ac:spMk id="3" creationId="{AE7083A0-B3A3-C448-BAC9-F37C1F6EC6E9}"/>
          </ac:spMkLst>
        </pc:spChg>
      </pc:sldChg>
      <pc:sldChg chg="addSp modSp new mod ord setBg">
        <pc:chgData name="Ruhil, Anirudh" userId="af103dca-e77d-4183-914a-fb06b803860f" providerId="ADAL" clId="{9B659C92-2549-244A-B9AF-5AEFEF92DBC4}" dt="2021-06-24T16:32:17.350" v="841" actId="20578"/>
        <pc:sldMkLst>
          <pc:docMk/>
          <pc:sldMk cId="1247919971" sldId="314"/>
        </pc:sldMkLst>
        <pc:spChg chg="add">
          <ac:chgData name="Ruhil, Anirudh" userId="af103dca-e77d-4183-914a-fb06b803860f" providerId="ADAL" clId="{9B659C92-2549-244A-B9AF-5AEFEF92DBC4}" dt="2021-06-24T13:57:03.755" v="27" actId="26606"/>
          <ac:spMkLst>
            <pc:docMk/>
            <pc:sldMk cId="1247919971" sldId="314"/>
            <ac:spMk id="7" creationId="{32BC26D8-82FB-445E-AA49-62A77D7C1EE0}"/>
          </ac:spMkLst>
        </pc:spChg>
        <pc:spChg chg="add">
          <ac:chgData name="Ruhil, Anirudh" userId="af103dca-e77d-4183-914a-fb06b803860f" providerId="ADAL" clId="{9B659C92-2549-244A-B9AF-5AEFEF92DBC4}" dt="2021-06-24T13:57:03.755" v="27" actId="26606"/>
          <ac:spMkLst>
            <pc:docMk/>
            <pc:sldMk cId="1247919971" sldId="314"/>
            <ac:spMk id="9" creationId="{CB44330D-EA18-4254-AA95-EB49948539B8}"/>
          </ac:spMkLst>
        </pc:spChg>
        <pc:picChg chg="add mod">
          <ac:chgData name="Ruhil, Anirudh" userId="af103dca-e77d-4183-914a-fb06b803860f" providerId="ADAL" clId="{9B659C92-2549-244A-B9AF-5AEFEF92DBC4}" dt="2021-06-24T13:57:20.492" v="30" actId="962"/>
          <ac:picMkLst>
            <pc:docMk/>
            <pc:sldMk cId="1247919971" sldId="314"/>
            <ac:picMk id="2" creationId="{E38FC5DD-87D7-6A4F-A8FC-1097985B9E87}"/>
          </ac:picMkLst>
        </pc:picChg>
      </pc:sldChg>
      <pc:sldChg chg="addSp modSp new mod ord">
        <pc:chgData name="Ruhil, Anirudh" userId="af103dca-e77d-4183-914a-fb06b803860f" providerId="ADAL" clId="{9B659C92-2549-244A-B9AF-5AEFEF92DBC4}" dt="2021-06-24T15:18:48.402" v="147" actId="20578"/>
        <pc:sldMkLst>
          <pc:docMk/>
          <pc:sldMk cId="2559375214" sldId="315"/>
        </pc:sldMkLst>
        <pc:picChg chg="add mod">
          <ac:chgData name="Ruhil, Anirudh" userId="af103dca-e77d-4183-914a-fb06b803860f" providerId="ADAL" clId="{9B659C92-2549-244A-B9AF-5AEFEF92DBC4}" dt="2021-06-24T15:17:12.259" v="145" actId="1076"/>
          <ac:picMkLst>
            <pc:docMk/>
            <pc:sldMk cId="2559375214" sldId="315"/>
            <ac:picMk id="2" creationId="{B116804F-27E2-2B49-9F79-39457A0848B2}"/>
          </ac:picMkLst>
        </pc:picChg>
      </pc:sldChg>
      <pc:sldChg chg="addSp modSp new mod">
        <pc:chgData name="Ruhil, Anirudh" userId="af103dca-e77d-4183-914a-fb06b803860f" providerId="ADAL" clId="{9B659C92-2549-244A-B9AF-5AEFEF92DBC4}" dt="2021-06-24T15:21:34.432" v="197" actId="255"/>
        <pc:sldMkLst>
          <pc:docMk/>
          <pc:sldMk cId="1988751262" sldId="316"/>
        </pc:sldMkLst>
        <pc:spChg chg="add mod">
          <ac:chgData name="Ruhil, Anirudh" userId="af103dca-e77d-4183-914a-fb06b803860f" providerId="ADAL" clId="{9B659C92-2549-244A-B9AF-5AEFEF92DBC4}" dt="2021-06-24T15:21:34.432" v="197" actId="255"/>
          <ac:spMkLst>
            <pc:docMk/>
            <pc:sldMk cId="1988751262" sldId="316"/>
            <ac:spMk id="2" creationId="{8EFDEFC3-6BAA-EC42-8F2D-0D75B036EA7E}"/>
          </ac:spMkLst>
        </pc:spChg>
      </pc:sldChg>
      <pc:sldChg chg="addSp modSp new mod setBg">
        <pc:chgData name="Ruhil, Anirudh" userId="af103dca-e77d-4183-914a-fb06b803860f" providerId="ADAL" clId="{9B659C92-2549-244A-B9AF-5AEFEF92DBC4}" dt="2021-06-24T15:30:35.514" v="235"/>
        <pc:sldMkLst>
          <pc:docMk/>
          <pc:sldMk cId="4110977631" sldId="317"/>
        </pc:sldMkLst>
        <pc:picChg chg="add mod">
          <ac:chgData name="Ruhil, Anirudh" userId="af103dca-e77d-4183-914a-fb06b803860f" providerId="ADAL" clId="{9B659C92-2549-244A-B9AF-5AEFEF92DBC4}" dt="2021-06-24T15:30:35.514" v="235"/>
          <ac:picMkLst>
            <pc:docMk/>
            <pc:sldMk cId="4110977631" sldId="317"/>
            <ac:picMk id="2" creationId="{0CF09855-D3C9-B847-97AE-CAED1F57A1CA}"/>
          </ac:picMkLst>
        </pc:picChg>
      </pc:sldChg>
      <pc:sldChg chg="addSp modSp new mod">
        <pc:chgData name="Ruhil, Anirudh" userId="af103dca-e77d-4183-914a-fb06b803860f" providerId="ADAL" clId="{9B659C92-2549-244A-B9AF-5AEFEF92DBC4}" dt="2021-06-24T16:18:02.123" v="728" actId="1076"/>
        <pc:sldMkLst>
          <pc:docMk/>
          <pc:sldMk cId="1235277698" sldId="318"/>
        </pc:sldMkLst>
        <pc:spChg chg="add mod">
          <ac:chgData name="Ruhil, Anirudh" userId="af103dca-e77d-4183-914a-fb06b803860f" providerId="ADAL" clId="{9B659C92-2549-244A-B9AF-5AEFEF92DBC4}" dt="2021-06-24T16:15:11.480" v="293" actId="255"/>
          <ac:spMkLst>
            <pc:docMk/>
            <pc:sldMk cId="1235277698" sldId="318"/>
            <ac:spMk id="2" creationId="{AB91535A-8BA5-6140-B0F0-B2C7E5F7FF61}"/>
          </ac:spMkLst>
        </pc:spChg>
        <pc:spChg chg="add mod">
          <ac:chgData name="Ruhil, Anirudh" userId="af103dca-e77d-4183-914a-fb06b803860f" providerId="ADAL" clId="{9B659C92-2549-244A-B9AF-5AEFEF92DBC4}" dt="2021-06-24T16:18:02.123" v="728" actId="1076"/>
          <ac:spMkLst>
            <pc:docMk/>
            <pc:sldMk cId="1235277698" sldId="318"/>
            <ac:spMk id="3" creationId="{E93EF59C-9B50-094D-B59E-C693ADDC0D13}"/>
          </ac:spMkLst>
        </pc:spChg>
      </pc:sldChg>
      <pc:sldChg chg="addSp delSp modSp add mod setBg delDesignElem">
        <pc:chgData name="Ruhil, Anirudh" userId="af103dca-e77d-4183-914a-fb06b803860f" providerId="ADAL" clId="{9B659C92-2549-244A-B9AF-5AEFEF92DBC4}" dt="2021-06-24T16:23:14.154" v="756" actId="26606"/>
        <pc:sldMkLst>
          <pc:docMk/>
          <pc:sldMk cId="2395739813" sldId="319"/>
        </pc:sldMkLst>
        <pc:spChg chg="mod ord">
          <ac:chgData name="Ruhil, Anirudh" userId="af103dca-e77d-4183-914a-fb06b803860f" providerId="ADAL" clId="{9B659C92-2549-244A-B9AF-5AEFEF92DBC4}" dt="2021-06-24T16:23:14.154" v="756" actId="26606"/>
          <ac:spMkLst>
            <pc:docMk/>
            <pc:sldMk cId="2395739813" sldId="319"/>
            <ac:spMk id="2" creationId="{AB7CA586-2B49-534A-8F0D-957904D331D6}"/>
          </ac:spMkLst>
        </pc:spChg>
        <pc:spChg chg="del">
          <ac:chgData name="Ruhil, Anirudh" userId="af103dca-e77d-4183-914a-fb06b803860f" providerId="ADAL" clId="{9B659C92-2549-244A-B9AF-5AEFEF92DBC4}" dt="2021-06-24T16:19:49.490" v="731" actId="478"/>
          <ac:spMkLst>
            <pc:docMk/>
            <pc:sldMk cId="2395739813" sldId="319"/>
            <ac:spMk id="4" creationId="{389B12E9-B7BC-4F4D-BAD4-054676D03D47}"/>
          </ac:spMkLst>
        </pc:spChg>
        <pc:spChg chg="del">
          <ac:chgData name="Ruhil, Anirudh" userId="af103dca-e77d-4183-914a-fb06b803860f" providerId="ADAL" clId="{9B659C92-2549-244A-B9AF-5AEFEF92DBC4}" dt="2021-06-24T16:19:43.397" v="730"/>
          <ac:spMkLst>
            <pc:docMk/>
            <pc:sldMk cId="2395739813" sldId="319"/>
            <ac:spMk id="9" creationId="{79BB35BC-D5C2-4C8B-A22A-A71E6191913B}"/>
          </ac:spMkLst>
        </pc:spChg>
        <pc:spChg chg="add">
          <ac:chgData name="Ruhil, Anirudh" userId="af103dca-e77d-4183-914a-fb06b803860f" providerId="ADAL" clId="{9B659C92-2549-244A-B9AF-5AEFEF92DBC4}" dt="2021-06-24T16:23:14.154" v="756" actId="26606"/>
          <ac:spMkLst>
            <pc:docMk/>
            <pc:sldMk cId="2395739813" sldId="319"/>
            <ac:spMk id="71" creationId="{53F29798-D584-4792-9B62-3F5F5C36D619}"/>
          </ac:spMkLst>
        </pc:spChg>
        <pc:picChg chg="mod">
          <ac:chgData name="Ruhil, Anirudh" userId="af103dca-e77d-4183-914a-fb06b803860f" providerId="ADAL" clId="{9B659C92-2549-244A-B9AF-5AEFEF92DBC4}" dt="2021-06-24T16:23:14.154" v="756" actId="26606"/>
          <ac:picMkLst>
            <pc:docMk/>
            <pc:sldMk cId="2395739813" sldId="319"/>
            <ac:picMk id="5" creationId="{C6102C0C-BF5F-4DC9-9B1E-8DD355547672}"/>
          </ac:picMkLst>
        </pc:picChg>
        <pc:picChg chg="add mod">
          <ac:chgData name="Ruhil, Anirudh" userId="af103dca-e77d-4183-914a-fb06b803860f" providerId="ADAL" clId="{9B659C92-2549-244A-B9AF-5AEFEF92DBC4}" dt="2021-06-24T16:23:14.154" v="756" actId="26606"/>
          <ac:picMkLst>
            <pc:docMk/>
            <pc:sldMk cId="2395739813" sldId="319"/>
            <ac:picMk id="1026" creationId="{5AC75A6A-F0B9-1044-9544-A9BFDB74C689}"/>
          </ac:picMkLst>
        </pc:picChg>
      </pc:sldChg>
    </pc:docChg>
  </pc:docChgLst>
  <pc:docChgLst>
    <pc:chgData name="Ruhil, Anirudh" userId="af103dca-e77d-4183-914a-fb06b803860f" providerId="ADAL" clId="{38A22611-EA42-5841-B8C0-499E02127123}"/>
    <pc:docChg chg="addSld delSld modSld">
      <pc:chgData name="Ruhil, Anirudh" userId="af103dca-e77d-4183-914a-fb06b803860f" providerId="ADAL" clId="{38A22611-EA42-5841-B8C0-499E02127123}" dt="2021-06-17T16:57:59.101" v="51" actId="2696"/>
      <pc:docMkLst>
        <pc:docMk/>
      </pc:docMkLst>
      <pc:sldChg chg="add modNotesTx">
        <pc:chgData name="Ruhil, Anirudh" userId="af103dca-e77d-4183-914a-fb06b803860f" providerId="ADAL" clId="{38A22611-EA42-5841-B8C0-499E02127123}" dt="2021-06-17T16:57:52.806" v="50"/>
        <pc:sldMkLst>
          <pc:docMk/>
          <pc:sldMk cId="617807330" sldId="256"/>
        </pc:sldMkLst>
      </pc:sldChg>
      <pc:sldChg chg="modSp add mod">
        <pc:chgData name="Ruhil, Anirudh" userId="af103dca-e77d-4183-914a-fb06b803860f" providerId="ADAL" clId="{38A22611-EA42-5841-B8C0-499E02127123}" dt="2021-06-17T16:57:25.262" v="49" actId="20577"/>
        <pc:sldMkLst>
          <pc:docMk/>
          <pc:sldMk cId="0" sldId="257"/>
        </pc:sldMkLst>
        <pc:spChg chg="mod">
          <ac:chgData name="Ruhil, Anirudh" userId="af103dca-e77d-4183-914a-fb06b803860f" providerId="ADAL" clId="{38A22611-EA42-5841-B8C0-499E02127123}" dt="2021-06-17T16:57:25.262" v="49" actId="20577"/>
          <ac:spMkLst>
            <pc:docMk/>
            <pc:sldMk cId="0" sldId="257"/>
            <ac:spMk id="2" creationId="{440CD514-BD74-4F1F-A598-ADCCEC40A0F1}"/>
          </ac:spMkLst>
        </pc:spChg>
      </pc:sldChg>
      <pc:sldChg chg="del">
        <pc:chgData name="Ruhil, Anirudh" userId="af103dca-e77d-4183-914a-fb06b803860f" providerId="ADAL" clId="{38A22611-EA42-5841-B8C0-499E02127123}" dt="2021-06-17T16:57:03.359" v="1" actId="2696"/>
        <pc:sldMkLst>
          <pc:docMk/>
          <pc:sldMk cId="1167672732" sldId="277"/>
        </pc:sldMkLst>
      </pc:sldChg>
      <pc:sldChg chg="del">
        <pc:chgData name="Ruhil, Anirudh" userId="af103dca-e77d-4183-914a-fb06b803860f" providerId="ADAL" clId="{38A22611-EA42-5841-B8C0-499E02127123}" dt="2021-06-17T16:57:59.101" v="51" actId="2696"/>
        <pc:sldMkLst>
          <pc:docMk/>
          <pc:sldMk cId="3576989165" sldId="27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B241C3-7F54-416E-A757-7F5ADA8AB1E5}"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F39A48D6-21E0-43BC-B56F-969E41798BCB}">
      <dgm:prSet phldrT="[Text]"/>
      <dgm:spPr/>
      <dgm:t>
        <a:bodyPr/>
        <a:lstStyle/>
        <a:p>
          <a:r>
            <a:rPr lang="en-US" dirty="0"/>
            <a:t>Identify needs</a:t>
          </a:r>
        </a:p>
      </dgm:t>
    </dgm:pt>
    <dgm:pt modelId="{78C3ED88-F9BD-43A9-9812-B357D6931593}" type="parTrans" cxnId="{CA8E7003-FF96-485F-8541-14C4DDDA7810}">
      <dgm:prSet/>
      <dgm:spPr/>
      <dgm:t>
        <a:bodyPr/>
        <a:lstStyle/>
        <a:p>
          <a:endParaRPr lang="en-US"/>
        </a:p>
      </dgm:t>
    </dgm:pt>
    <dgm:pt modelId="{A024B3A4-6D77-49F2-A56A-D4D920443F74}" type="sibTrans" cxnId="{CA8E7003-FF96-485F-8541-14C4DDDA7810}">
      <dgm:prSet/>
      <dgm:spPr/>
      <dgm:t>
        <a:bodyPr/>
        <a:lstStyle/>
        <a:p>
          <a:endParaRPr lang="en-US"/>
        </a:p>
      </dgm:t>
    </dgm:pt>
    <dgm:pt modelId="{47D59551-BDA8-4BC9-8205-CE505CBDABFA}">
      <dgm:prSet phldrT="[Text]"/>
      <dgm:spPr/>
      <dgm:t>
        <a:bodyPr/>
        <a:lstStyle/>
        <a:p>
          <a:r>
            <a:rPr lang="en-US" dirty="0"/>
            <a:t>Select an intervention</a:t>
          </a:r>
        </a:p>
      </dgm:t>
    </dgm:pt>
    <dgm:pt modelId="{EE415A9A-A166-4F45-9BA1-CC4A11F04AF8}" type="parTrans" cxnId="{723BDC64-3145-45DE-8366-F659EA96D72D}">
      <dgm:prSet/>
      <dgm:spPr/>
      <dgm:t>
        <a:bodyPr/>
        <a:lstStyle/>
        <a:p>
          <a:endParaRPr lang="en-US"/>
        </a:p>
      </dgm:t>
    </dgm:pt>
    <dgm:pt modelId="{50B855A4-545B-4839-8D17-82FA499CAF22}" type="sibTrans" cxnId="{723BDC64-3145-45DE-8366-F659EA96D72D}">
      <dgm:prSet/>
      <dgm:spPr/>
      <dgm:t>
        <a:bodyPr/>
        <a:lstStyle/>
        <a:p>
          <a:endParaRPr lang="en-US"/>
        </a:p>
      </dgm:t>
    </dgm:pt>
    <dgm:pt modelId="{CB1E9D68-78AA-4A3D-9306-622686E987AC}">
      <dgm:prSet phldrT="[Text]"/>
      <dgm:spPr/>
      <dgm:t>
        <a:bodyPr/>
        <a:lstStyle/>
        <a:p>
          <a:r>
            <a:rPr lang="en-US" dirty="0"/>
            <a:t>Plan for implementation </a:t>
          </a:r>
        </a:p>
      </dgm:t>
    </dgm:pt>
    <dgm:pt modelId="{50088C3C-4DC1-41B8-96A2-9D3781233845}" type="parTrans" cxnId="{287DF838-BCF1-45F6-A57E-589DD6E66E2C}">
      <dgm:prSet/>
      <dgm:spPr/>
      <dgm:t>
        <a:bodyPr/>
        <a:lstStyle/>
        <a:p>
          <a:endParaRPr lang="en-US"/>
        </a:p>
      </dgm:t>
    </dgm:pt>
    <dgm:pt modelId="{9CFC7672-3B3A-4565-899E-BA366E771B6E}" type="sibTrans" cxnId="{287DF838-BCF1-45F6-A57E-589DD6E66E2C}">
      <dgm:prSet/>
      <dgm:spPr/>
      <dgm:t>
        <a:bodyPr/>
        <a:lstStyle/>
        <a:p>
          <a:endParaRPr lang="en-US"/>
        </a:p>
      </dgm:t>
    </dgm:pt>
    <dgm:pt modelId="{AE2EC5D3-BC67-44FA-9345-36DD3EF6C9F0}">
      <dgm:prSet phldrT="[Text]"/>
      <dgm:spPr/>
      <dgm:t>
        <a:bodyPr/>
        <a:lstStyle/>
        <a:p>
          <a:r>
            <a:rPr lang="en-US" dirty="0"/>
            <a:t>Implement and adjust</a:t>
          </a:r>
        </a:p>
      </dgm:t>
    </dgm:pt>
    <dgm:pt modelId="{81A9C52A-2165-496E-B523-120EB3716D66}" type="parTrans" cxnId="{1F34BD29-1EB7-4CD1-B8AD-46CE84E3029F}">
      <dgm:prSet/>
      <dgm:spPr/>
      <dgm:t>
        <a:bodyPr/>
        <a:lstStyle/>
        <a:p>
          <a:endParaRPr lang="en-US"/>
        </a:p>
      </dgm:t>
    </dgm:pt>
    <dgm:pt modelId="{1B6AB4F2-39B9-490F-8B18-1B5BACACFAF5}" type="sibTrans" cxnId="{1F34BD29-1EB7-4CD1-B8AD-46CE84E3029F}">
      <dgm:prSet/>
      <dgm:spPr/>
      <dgm:t>
        <a:bodyPr/>
        <a:lstStyle/>
        <a:p>
          <a:endParaRPr lang="en-US"/>
        </a:p>
      </dgm:t>
    </dgm:pt>
    <dgm:pt modelId="{5261D28E-50CB-4825-94B7-A93F5333C386}">
      <dgm:prSet phldrT="[Text]"/>
      <dgm:spPr/>
      <dgm:t>
        <a:bodyPr/>
        <a:lstStyle/>
        <a:p>
          <a:r>
            <a:rPr lang="en-US" dirty="0"/>
            <a:t>Examine and reflect</a:t>
          </a:r>
        </a:p>
      </dgm:t>
    </dgm:pt>
    <dgm:pt modelId="{F9C3E5F1-1B6F-4C4A-A74E-F475B72A83BC}" type="parTrans" cxnId="{069ACEF5-3476-4435-BCBA-9B5F651EE071}">
      <dgm:prSet/>
      <dgm:spPr/>
      <dgm:t>
        <a:bodyPr/>
        <a:lstStyle/>
        <a:p>
          <a:endParaRPr lang="en-US"/>
        </a:p>
      </dgm:t>
    </dgm:pt>
    <dgm:pt modelId="{A938D61A-3586-4E91-9DFE-555AB8ABDC91}" type="sibTrans" cxnId="{069ACEF5-3476-4435-BCBA-9B5F651EE071}">
      <dgm:prSet/>
      <dgm:spPr/>
      <dgm:t>
        <a:bodyPr/>
        <a:lstStyle/>
        <a:p>
          <a:endParaRPr lang="en-US"/>
        </a:p>
      </dgm:t>
    </dgm:pt>
    <dgm:pt modelId="{EBA86C64-FF74-4F3C-AAB8-D884920F3604}" type="pres">
      <dgm:prSet presAssocID="{27B241C3-7F54-416E-A757-7F5ADA8AB1E5}" presName="cycle" presStyleCnt="0">
        <dgm:presLayoutVars>
          <dgm:dir/>
          <dgm:resizeHandles val="exact"/>
        </dgm:presLayoutVars>
      </dgm:prSet>
      <dgm:spPr/>
    </dgm:pt>
    <dgm:pt modelId="{EA5F4967-1853-4927-9F41-C0B52B5E6D1A}" type="pres">
      <dgm:prSet presAssocID="{F39A48D6-21E0-43BC-B56F-969E41798BCB}" presName="dummy" presStyleCnt="0"/>
      <dgm:spPr/>
    </dgm:pt>
    <dgm:pt modelId="{B2294AF9-170F-4B8C-8B0C-DEB70D6B1205}" type="pres">
      <dgm:prSet presAssocID="{F39A48D6-21E0-43BC-B56F-969E41798BCB}" presName="node" presStyleLbl="revTx" presStyleIdx="0" presStyleCnt="5" custAng="0">
        <dgm:presLayoutVars>
          <dgm:bulletEnabled val="1"/>
        </dgm:presLayoutVars>
      </dgm:prSet>
      <dgm:spPr/>
    </dgm:pt>
    <dgm:pt modelId="{D0AEE6BA-3A5C-49B2-BE0A-FE1CCF5888FE}" type="pres">
      <dgm:prSet presAssocID="{A024B3A4-6D77-49F2-A56A-D4D920443F74}" presName="sibTrans" presStyleLbl="node1" presStyleIdx="0" presStyleCnt="5"/>
      <dgm:spPr/>
    </dgm:pt>
    <dgm:pt modelId="{69C43F4B-6256-4926-86B0-4A95A919476E}" type="pres">
      <dgm:prSet presAssocID="{47D59551-BDA8-4BC9-8205-CE505CBDABFA}" presName="dummy" presStyleCnt="0"/>
      <dgm:spPr/>
    </dgm:pt>
    <dgm:pt modelId="{613B39E0-C3CF-4B28-914D-A1DB5D2682BE}" type="pres">
      <dgm:prSet presAssocID="{47D59551-BDA8-4BC9-8205-CE505CBDABFA}" presName="node" presStyleLbl="revTx" presStyleIdx="1" presStyleCnt="5">
        <dgm:presLayoutVars>
          <dgm:bulletEnabled val="1"/>
        </dgm:presLayoutVars>
      </dgm:prSet>
      <dgm:spPr/>
    </dgm:pt>
    <dgm:pt modelId="{87D98E3B-B58A-43B2-9993-6B081052A9EA}" type="pres">
      <dgm:prSet presAssocID="{50B855A4-545B-4839-8D17-82FA499CAF22}" presName="sibTrans" presStyleLbl="node1" presStyleIdx="1" presStyleCnt="5"/>
      <dgm:spPr/>
    </dgm:pt>
    <dgm:pt modelId="{075C52D7-C34B-4D64-B987-9ADEEC468582}" type="pres">
      <dgm:prSet presAssocID="{CB1E9D68-78AA-4A3D-9306-622686E987AC}" presName="dummy" presStyleCnt="0"/>
      <dgm:spPr/>
    </dgm:pt>
    <dgm:pt modelId="{25D14556-131D-4F3D-83D3-C591B7E78838}" type="pres">
      <dgm:prSet presAssocID="{CB1E9D68-78AA-4A3D-9306-622686E987AC}" presName="node" presStyleLbl="revTx" presStyleIdx="2" presStyleCnt="5">
        <dgm:presLayoutVars>
          <dgm:bulletEnabled val="1"/>
        </dgm:presLayoutVars>
      </dgm:prSet>
      <dgm:spPr/>
    </dgm:pt>
    <dgm:pt modelId="{55C4BB3F-6DF7-4F5E-A7B3-8D3710C91BF2}" type="pres">
      <dgm:prSet presAssocID="{9CFC7672-3B3A-4565-899E-BA366E771B6E}" presName="sibTrans" presStyleLbl="node1" presStyleIdx="2" presStyleCnt="5"/>
      <dgm:spPr/>
    </dgm:pt>
    <dgm:pt modelId="{A5658FB9-F2A8-4B86-9A49-66ACA991104B}" type="pres">
      <dgm:prSet presAssocID="{AE2EC5D3-BC67-44FA-9345-36DD3EF6C9F0}" presName="dummy" presStyleCnt="0"/>
      <dgm:spPr/>
    </dgm:pt>
    <dgm:pt modelId="{CE2CA0C5-8E22-4D22-BF0F-631C99812CF4}" type="pres">
      <dgm:prSet presAssocID="{AE2EC5D3-BC67-44FA-9345-36DD3EF6C9F0}" presName="node" presStyleLbl="revTx" presStyleIdx="3" presStyleCnt="5">
        <dgm:presLayoutVars>
          <dgm:bulletEnabled val="1"/>
        </dgm:presLayoutVars>
      </dgm:prSet>
      <dgm:spPr/>
    </dgm:pt>
    <dgm:pt modelId="{FE413BC2-97EF-4676-99CE-3280BD541E7F}" type="pres">
      <dgm:prSet presAssocID="{1B6AB4F2-39B9-490F-8B18-1B5BACACFAF5}" presName="sibTrans" presStyleLbl="node1" presStyleIdx="3" presStyleCnt="5"/>
      <dgm:spPr/>
    </dgm:pt>
    <dgm:pt modelId="{BCFEF6AB-0ACD-45D5-B39A-43E49E08ED0D}" type="pres">
      <dgm:prSet presAssocID="{5261D28E-50CB-4825-94B7-A93F5333C386}" presName="dummy" presStyleCnt="0"/>
      <dgm:spPr/>
    </dgm:pt>
    <dgm:pt modelId="{6825D9D5-6CE8-4605-8C74-0C5130F93FC4}" type="pres">
      <dgm:prSet presAssocID="{5261D28E-50CB-4825-94B7-A93F5333C386}" presName="node" presStyleLbl="revTx" presStyleIdx="4" presStyleCnt="5">
        <dgm:presLayoutVars>
          <dgm:bulletEnabled val="1"/>
        </dgm:presLayoutVars>
      </dgm:prSet>
      <dgm:spPr/>
    </dgm:pt>
    <dgm:pt modelId="{884635A7-6F45-4090-94C6-40C6782DAE5A}" type="pres">
      <dgm:prSet presAssocID="{A938D61A-3586-4E91-9DFE-555AB8ABDC91}" presName="sibTrans" presStyleLbl="node1" presStyleIdx="4" presStyleCnt="5"/>
      <dgm:spPr/>
    </dgm:pt>
  </dgm:ptLst>
  <dgm:cxnLst>
    <dgm:cxn modelId="{6C85CF01-D929-4A29-9649-580A9FF128B3}" type="presOf" srcId="{1B6AB4F2-39B9-490F-8B18-1B5BACACFAF5}" destId="{FE413BC2-97EF-4676-99CE-3280BD541E7F}" srcOrd="0" destOrd="0" presId="urn:microsoft.com/office/officeart/2005/8/layout/cycle1"/>
    <dgm:cxn modelId="{CA8E7003-FF96-485F-8541-14C4DDDA7810}" srcId="{27B241C3-7F54-416E-A757-7F5ADA8AB1E5}" destId="{F39A48D6-21E0-43BC-B56F-969E41798BCB}" srcOrd="0" destOrd="0" parTransId="{78C3ED88-F9BD-43A9-9812-B357D6931593}" sibTransId="{A024B3A4-6D77-49F2-A56A-D4D920443F74}"/>
    <dgm:cxn modelId="{1D993B0C-73EE-4D4D-84F2-0AB13EC90D1D}" type="presOf" srcId="{27B241C3-7F54-416E-A757-7F5ADA8AB1E5}" destId="{EBA86C64-FF74-4F3C-AAB8-D884920F3604}" srcOrd="0" destOrd="0" presId="urn:microsoft.com/office/officeart/2005/8/layout/cycle1"/>
    <dgm:cxn modelId="{90C6730F-6C8B-4125-82A9-C6826EE925EC}" type="presOf" srcId="{CB1E9D68-78AA-4A3D-9306-622686E987AC}" destId="{25D14556-131D-4F3D-83D3-C591B7E78838}" srcOrd="0" destOrd="0" presId="urn:microsoft.com/office/officeart/2005/8/layout/cycle1"/>
    <dgm:cxn modelId="{C6FB1C1F-AE8B-4551-990E-2EDB72CB1CB0}" type="presOf" srcId="{AE2EC5D3-BC67-44FA-9345-36DD3EF6C9F0}" destId="{CE2CA0C5-8E22-4D22-BF0F-631C99812CF4}" srcOrd="0" destOrd="0" presId="urn:microsoft.com/office/officeart/2005/8/layout/cycle1"/>
    <dgm:cxn modelId="{1F34BD29-1EB7-4CD1-B8AD-46CE84E3029F}" srcId="{27B241C3-7F54-416E-A757-7F5ADA8AB1E5}" destId="{AE2EC5D3-BC67-44FA-9345-36DD3EF6C9F0}" srcOrd="3" destOrd="0" parTransId="{81A9C52A-2165-496E-B523-120EB3716D66}" sibTransId="{1B6AB4F2-39B9-490F-8B18-1B5BACACFAF5}"/>
    <dgm:cxn modelId="{E866542D-EDEC-4EF7-AB2D-3966B9F69733}" type="presOf" srcId="{A024B3A4-6D77-49F2-A56A-D4D920443F74}" destId="{D0AEE6BA-3A5C-49B2-BE0A-FE1CCF5888FE}" srcOrd="0" destOrd="0" presId="urn:microsoft.com/office/officeart/2005/8/layout/cycle1"/>
    <dgm:cxn modelId="{287DF838-BCF1-45F6-A57E-589DD6E66E2C}" srcId="{27B241C3-7F54-416E-A757-7F5ADA8AB1E5}" destId="{CB1E9D68-78AA-4A3D-9306-622686E987AC}" srcOrd="2" destOrd="0" parTransId="{50088C3C-4DC1-41B8-96A2-9D3781233845}" sibTransId="{9CFC7672-3B3A-4565-899E-BA366E771B6E}"/>
    <dgm:cxn modelId="{1EBA034B-82CB-44E9-B4FC-91283A13563F}" type="presOf" srcId="{47D59551-BDA8-4BC9-8205-CE505CBDABFA}" destId="{613B39E0-C3CF-4B28-914D-A1DB5D2682BE}" srcOrd="0" destOrd="0" presId="urn:microsoft.com/office/officeart/2005/8/layout/cycle1"/>
    <dgm:cxn modelId="{723BDC64-3145-45DE-8366-F659EA96D72D}" srcId="{27B241C3-7F54-416E-A757-7F5ADA8AB1E5}" destId="{47D59551-BDA8-4BC9-8205-CE505CBDABFA}" srcOrd="1" destOrd="0" parTransId="{EE415A9A-A166-4F45-9BA1-CC4A11F04AF8}" sibTransId="{50B855A4-545B-4839-8D17-82FA499CAF22}"/>
    <dgm:cxn modelId="{BB5F3D6D-7D5B-470D-AE3E-3F92164409A0}" type="presOf" srcId="{A938D61A-3586-4E91-9DFE-555AB8ABDC91}" destId="{884635A7-6F45-4090-94C6-40C6782DAE5A}" srcOrd="0" destOrd="0" presId="urn:microsoft.com/office/officeart/2005/8/layout/cycle1"/>
    <dgm:cxn modelId="{3C06EE9F-972D-413A-97D1-34E91F272917}" type="presOf" srcId="{5261D28E-50CB-4825-94B7-A93F5333C386}" destId="{6825D9D5-6CE8-4605-8C74-0C5130F93FC4}" srcOrd="0" destOrd="0" presId="urn:microsoft.com/office/officeart/2005/8/layout/cycle1"/>
    <dgm:cxn modelId="{BA2417D0-A693-4566-9C90-7BABD589DF9D}" type="presOf" srcId="{50B855A4-545B-4839-8D17-82FA499CAF22}" destId="{87D98E3B-B58A-43B2-9993-6B081052A9EA}" srcOrd="0" destOrd="0" presId="urn:microsoft.com/office/officeart/2005/8/layout/cycle1"/>
    <dgm:cxn modelId="{B0ADF7E3-3319-4471-BA9C-EF0BDCCBF8AD}" type="presOf" srcId="{9CFC7672-3B3A-4565-899E-BA366E771B6E}" destId="{55C4BB3F-6DF7-4F5E-A7B3-8D3710C91BF2}" srcOrd="0" destOrd="0" presId="urn:microsoft.com/office/officeart/2005/8/layout/cycle1"/>
    <dgm:cxn modelId="{BF672AEA-51FB-4ADF-9328-91132A0E3B2F}" type="presOf" srcId="{F39A48D6-21E0-43BC-B56F-969E41798BCB}" destId="{B2294AF9-170F-4B8C-8B0C-DEB70D6B1205}" srcOrd="0" destOrd="0" presId="urn:microsoft.com/office/officeart/2005/8/layout/cycle1"/>
    <dgm:cxn modelId="{069ACEF5-3476-4435-BCBA-9B5F651EE071}" srcId="{27B241C3-7F54-416E-A757-7F5ADA8AB1E5}" destId="{5261D28E-50CB-4825-94B7-A93F5333C386}" srcOrd="4" destOrd="0" parTransId="{F9C3E5F1-1B6F-4C4A-A74E-F475B72A83BC}" sibTransId="{A938D61A-3586-4E91-9DFE-555AB8ABDC91}"/>
    <dgm:cxn modelId="{785660EC-1BF5-4B25-8D9E-F603CDEC25BA}" type="presParOf" srcId="{EBA86C64-FF74-4F3C-AAB8-D884920F3604}" destId="{EA5F4967-1853-4927-9F41-C0B52B5E6D1A}" srcOrd="0" destOrd="0" presId="urn:microsoft.com/office/officeart/2005/8/layout/cycle1"/>
    <dgm:cxn modelId="{E3A43E7A-32E1-4B84-8D0F-8F68B722B7D0}" type="presParOf" srcId="{EBA86C64-FF74-4F3C-AAB8-D884920F3604}" destId="{B2294AF9-170F-4B8C-8B0C-DEB70D6B1205}" srcOrd="1" destOrd="0" presId="urn:microsoft.com/office/officeart/2005/8/layout/cycle1"/>
    <dgm:cxn modelId="{986B1471-F77C-45B6-99BB-104A82DF6372}" type="presParOf" srcId="{EBA86C64-FF74-4F3C-AAB8-D884920F3604}" destId="{D0AEE6BA-3A5C-49B2-BE0A-FE1CCF5888FE}" srcOrd="2" destOrd="0" presId="urn:microsoft.com/office/officeart/2005/8/layout/cycle1"/>
    <dgm:cxn modelId="{FADE04AF-8A3F-4D3A-B41D-B7712561EFAB}" type="presParOf" srcId="{EBA86C64-FF74-4F3C-AAB8-D884920F3604}" destId="{69C43F4B-6256-4926-86B0-4A95A919476E}" srcOrd="3" destOrd="0" presId="urn:microsoft.com/office/officeart/2005/8/layout/cycle1"/>
    <dgm:cxn modelId="{740D7181-1958-4BAF-AF72-6AC0598DF3FE}" type="presParOf" srcId="{EBA86C64-FF74-4F3C-AAB8-D884920F3604}" destId="{613B39E0-C3CF-4B28-914D-A1DB5D2682BE}" srcOrd="4" destOrd="0" presId="urn:microsoft.com/office/officeart/2005/8/layout/cycle1"/>
    <dgm:cxn modelId="{49465640-F601-4D4C-8F99-BD5BE8414B36}" type="presParOf" srcId="{EBA86C64-FF74-4F3C-AAB8-D884920F3604}" destId="{87D98E3B-B58A-43B2-9993-6B081052A9EA}" srcOrd="5" destOrd="0" presId="urn:microsoft.com/office/officeart/2005/8/layout/cycle1"/>
    <dgm:cxn modelId="{05217F53-C74D-49C1-A817-70B90D0DAC72}" type="presParOf" srcId="{EBA86C64-FF74-4F3C-AAB8-D884920F3604}" destId="{075C52D7-C34B-4D64-B987-9ADEEC468582}" srcOrd="6" destOrd="0" presId="urn:microsoft.com/office/officeart/2005/8/layout/cycle1"/>
    <dgm:cxn modelId="{8BC98773-A50C-4DA1-AD1F-FB14B08C6A6C}" type="presParOf" srcId="{EBA86C64-FF74-4F3C-AAB8-D884920F3604}" destId="{25D14556-131D-4F3D-83D3-C591B7E78838}" srcOrd="7" destOrd="0" presId="urn:microsoft.com/office/officeart/2005/8/layout/cycle1"/>
    <dgm:cxn modelId="{F0A102B4-3306-48F9-867C-B24F94DC28C3}" type="presParOf" srcId="{EBA86C64-FF74-4F3C-AAB8-D884920F3604}" destId="{55C4BB3F-6DF7-4F5E-A7B3-8D3710C91BF2}" srcOrd="8" destOrd="0" presId="urn:microsoft.com/office/officeart/2005/8/layout/cycle1"/>
    <dgm:cxn modelId="{96B684F8-459B-4598-818D-19142D84AAE1}" type="presParOf" srcId="{EBA86C64-FF74-4F3C-AAB8-D884920F3604}" destId="{A5658FB9-F2A8-4B86-9A49-66ACA991104B}" srcOrd="9" destOrd="0" presId="urn:microsoft.com/office/officeart/2005/8/layout/cycle1"/>
    <dgm:cxn modelId="{DD9FAE36-112F-4177-9B83-37C1CC8A017B}" type="presParOf" srcId="{EBA86C64-FF74-4F3C-AAB8-D884920F3604}" destId="{CE2CA0C5-8E22-4D22-BF0F-631C99812CF4}" srcOrd="10" destOrd="0" presId="urn:microsoft.com/office/officeart/2005/8/layout/cycle1"/>
    <dgm:cxn modelId="{F9986E43-1844-4885-9610-CB737B0BC912}" type="presParOf" srcId="{EBA86C64-FF74-4F3C-AAB8-D884920F3604}" destId="{FE413BC2-97EF-4676-99CE-3280BD541E7F}" srcOrd="11" destOrd="0" presId="urn:microsoft.com/office/officeart/2005/8/layout/cycle1"/>
    <dgm:cxn modelId="{11B9D6F4-139E-401C-A46C-31BC2619D6E0}" type="presParOf" srcId="{EBA86C64-FF74-4F3C-AAB8-D884920F3604}" destId="{BCFEF6AB-0ACD-45D5-B39A-43E49E08ED0D}" srcOrd="12" destOrd="0" presId="urn:microsoft.com/office/officeart/2005/8/layout/cycle1"/>
    <dgm:cxn modelId="{A2F61D95-E358-49BA-B7C6-D0ECF322445F}" type="presParOf" srcId="{EBA86C64-FF74-4F3C-AAB8-D884920F3604}" destId="{6825D9D5-6CE8-4605-8C74-0C5130F93FC4}" srcOrd="13" destOrd="0" presId="urn:microsoft.com/office/officeart/2005/8/layout/cycle1"/>
    <dgm:cxn modelId="{2698FB66-B68C-4D3A-9221-80C8D09226DC}" type="presParOf" srcId="{EBA86C64-FF74-4F3C-AAB8-D884920F3604}" destId="{884635A7-6F45-4090-94C6-40C6782DAE5A}"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294AF9-170F-4B8C-8B0C-DEB70D6B1205}">
      <dsp:nvSpPr>
        <dsp:cNvPr id="0" name=""/>
        <dsp:cNvSpPr/>
      </dsp:nvSpPr>
      <dsp:spPr>
        <a:xfrm>
          <a:off x="2877387" y="27879"/>
          <a:ext cx="932688" cy="932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Identify needs</a:t>
          </a:r>
        </a:p>
      </dsp:txBody>
      <dsp:txXfrm>
        <a:off x="2877387" y="27879"/>
        <a:ext cx="932688" cy="932688"/>
      </dsp:txXfrm>
    </dsp:sp>
    <dsp:sp modelId="{D0AEE6BA-3A5C-49B2-BE0A-FE1CCF5888FE}">
      <dsp:nvSpPr>
        <dsp:cNvPr id="0" name=""/>
        <dsp:cNvSpPr/>
      </dsp:nvSpPr>
      <dsp:spPr>
        <a:xfrm>
          <a:off x="679010" y="372"/>
          <a:ext cx="3502404" cy="3502404"/>
        </a:xfrm>
        <a:prstGeom prst="circularArrow">
          <a:avLst>
            <a:gd name="adj1" fmla="val 5193"/>
            <a:gd name="adj2" fmla="val 335380"/>
            <a:gd name="adj3" fmla="val 21295413"/>
            <a:gd name="adj4" fmla="val 19764336"/>
            <a:gd name="adj5" fmla="val 605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3B39E0-C3CF-4B28-914D-A1DB5D2682BE}">
      <dsp:nvSpPr>
        <dsp:cNvPr id="0" name=""/>
        <dsp:cNvSpPr/>
      </dsp:nvSpPr>
      <dsp:spPr>
        <a:xfrm>
          <a:off x="3441973" y="1765496"/>
          <a:ext cx="932688" cy="932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Select an intervention</a:t>
          </a:r>
        </a:p>
      </dsp:txBody>
      <dsp:txXfrm>
        <a:off x="3441973" y="1765496"/>
        <a:ext cx="932688" cy="932688"/>
      </dsp:txXfrm>
    </dsp:sp>
    <dsp:sp modelId="{87D98E3B-B58A-43B2-9993-6B081052A9EA}">
      <dsp:nvSpPr>
        <dsp:cNvPr id="0" name=""/>
        <dsp:cNvSpPr/>
      </dsp:nvSpPr>
      <dsp:spPr>
        <a:xfrm>
          <a:off x="679010" y="372"/>
          <a:ext cx="3502404" cy="3502404"/>
        </a:xfrm>
        <a:prstGeom prst="circularArrow">
          <a:avLst>
            <a:gd name="adj1" fmla="val 5193"/>
            <a:gd name="adj2" fmla="val 335380"/>
            <a:gd name="adj3" fmla="val 4016948"/>
            <a:gd name="adj4" fmla="val 2251367"/>
            <a:gd name="adj5" fmla="val 605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D14556-131D-4F3D-83D3-C591B7E78838}">
      <dsp:nvSpPr>
        <dsp:cNvPr id="0" name=""/>
        <dsp:cNvSpPr/>
      </dsp:nvSpPr>
      <dsp:spPr>
        <a:xfrm>
          <a:off x="1963868" y="2839402"/>
          <a:ext cx="932688" cy="932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Plan for implementation </a:t>
          </a:r>
        </a:p>
      </dsp:txBody>
      <dsp:txXfrm>
        <a:off x="1963868" y="2839402"/>
        <a:ext cx="932688" cy="932688"/>
      </dsp:txXfrm>
    </dsp:sp>
    <dsp:sp modelId="{55C4BB3F-6DF7-4F5E-A7B3-8D3710C91BF2}">
      <dsp:nvSpPr>
        <dsp:cNvPr id="0" name=""/>
        <dsp:cNvSpPr/>
      </dsp:nvSpPr>
      <dsp:spPr>
        <a:xfrm>
          <a:off x="679010" y="372"/>
          <a:ext cx="3502404" cy="3502404"/>
        </a:xfrm>
        <a:prstGeom prst="circularArrow">
          <a:avLst>
            <a:gd name="adj1" fmla="val 5193"/>
            <a:gd name="adj2" fmla="val 335380"/>
            <a:gd name="adj3" fmla="val 8213253"/>
            <a:gd name="adj4" fmla="val 6447672"/>
            <a:gd name="adj5" fmla="val 605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2CA0C5-8E22-4D22-BF0F-631C99812CF4}">
      <dsp:nvSpPr>
        <dsp:cNvPr id="0" name=""/>
        <dsp:cNvSpPr/>
      </dsp:nvSpPr>
      <dsp:spPr>
        <a:xfrm>
          <a:off x="485762" y="1765496"/>
          <a:ext cx="932688" cy="932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Implement and adjust</a:t>
          </a:r>
        </a:p>
      </dsp:txBody>
      <dsp:txXfrm>
        <a:off x="485762" y="1765496"/>
        <a:ext cx="932688" cy="932688"/>
      </dsp:txXfrm>
    </dsp:sp>
    <dsp:sp modelId="{FE413BC2-97EF-4676-99CE-3280BD541E7F}">
      <dsp:nvSpPr>
        <dsp:cNvPr id="0" name=""/>
        <dsp:cNvSpPr/>
      </dsp:nvSpPr>
      <dsp:spPr>
        <a:xfrm>
          <a:off x="679010" y="372"/>
          <a:ext cx="3502404" cy="3502404"/>
        </a:xfrm>
        <a:prstGeom prst="circularArrow">
          <a:avLst>
            <a:gd name="adj1" fmla="val 5193"/>
            <a:gd name="adj2" fmla="val 335380"/>
            <a:gd name="adj3" fmla="val 12300283"/>
            <a:gd name="adj4" fmla="val 10769207"/>
            <a:gd name="adj5" fmla="val 605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25D9D5-6CE8-4605-8C74-0C5130F93FC4}">
      <dsp:nvSpPr>
        <dsp:cNvPr id="0" name=""/>
        <dsp:cNvSpPr/>
      </dsp:nvSpPr>
      <dsp:spPr>
        <a:xfrm>
          <a:off x="1050348" y="27879"/>
          <a:ext cx="932688" cy="9326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Examine and reflect</a:t>
          </a:r>
        </a:p>
      </dsp:txBody>
      <dsp:txXfrm>
        <a:off x="1050348" y="27879"/>
        <a:ext cx="932688" cy="932688"/>
      </dsp:txXfrm>
    </dsp:sp>
    <dsp:sp modelId="{884635A7-6F45-4090-94C6-40C6782DAE5A}">
      <dsp:nvSpPr>
        <dsp:cNvPr id="0" name=""/>
        <dsp:cNvSpPr/>
      </dsp:nvSpPr>
      <dsp:spPr>
        <a:xfrm>
          <a:off x="679010" y="372"/>
          <a:ext cx="3502404" cy="3502404"/>
        </a:xfrm>
        <a:prstGeom prst="circularArrow">
          <a:avLst>
            <a:gd name="adj1" fmla="val 5193"/>
            <a:gd name="adj2" fmla="val 335380"/>
            <a:gd name="adj3" fmla="val 16867930"/>
            <a:gd name="adj4" fmla="val 15196690"/>
            <a:gd name="adj5" fmla="val 605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8T16:06:30.124"/>
    </inkml:context>
    <inkml:brush xml:id="br0">
      <inkml:brushProperty name="width" value="0.1" units="cm"/>
      <inkml:brushProperty name="height" value="0.1" units="cm"/>
      <inkml:brushProperty name="color" value="#66CC00"/>
    </inkml:brush>
  </inkml:definitions>
  <inkml:trace contextRef="#ctx0" brushRef="#br0">0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8T16:06:35.327"/>
    </inkml:context>
    <inkml:brush xml:id="br0">
      <inkml:brushProperty name="width" value="0.1" units="cm"/>
      <inkml:brushProperty name="height" value="0.1" units="cm"/>
      <inkml:brushProperty name="color" value="#66CC00"/>
    </inkml:brush>
  </inkml:definitions>
  <inkml:trace contextRef="#ctx0" brushRef="#br0">0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8T16:07:04.385"/>
    </inkml:context>
    <inkml:brush xml:id="br0">
      <inkml:brushProperty name="width" value="0.2" units="cm"/>
      <inkml:brushProperty name="height" value="0.2" units="cm"/>
      <inkml:brushProperty name="color" value="#66CC00"/>
    </inkml:brush>
  </inkml:definitions>
  <inkml:trace contextRef="#ctx0" brushRef="#br0">1831 0 24575,'-100'0'0,"41"0"0,-40 0 0,12 0 0,42 5 0,-35 2 0,46 4 0,-8 7 0,6-5 0,-13 5 0,-2-6 0,-2 1 0,-13 0 0,6 0 0,0 0 0,2 0 0,8 0 0,6-1 0,3-5 0,12-2 0,2-1 0,6-2 0,5 7 0,-4-8 0,4 7 0,-5-6 0,0 7 0,-1-3 0,1 0 0,0 3 0,0-3 0,-6 5 0,4-1 0,-4-3 0,6 2 0,0-3 0,0 4 0,-7 1 0,11-1 0,-9 1 0,15-1 0,-9 0 0,9 0 0,-3 0 0,4 4 0,0-3 0,-1 9 0,1-4 0,-1 5 0,0 6 0,0 1 0,0 1 0,-1 4 0,1 2 0,-1 1 0,-1 13 0,2-13 0,-2 13 0,1-6 0,5 0 0,-4-1 0,10-1 0,-4-5 0,5 6 0,0-8 0,0-5 0,0 11 0,0-16 0,0 16 0,0-12 0,0 14 0,0-6 0,0 13 0,0-13 0,0 12 0,5-5 0,2 1 0,5 4 0,0-12 0,4 15 0,-3-14 0,3 1 0,-5-11 0,-1-6 0,1 0 0,4 0 0,-4 0 0,9 0 0,-8 0 0,3 0 0,0 0 0,-3 6 0,4-5 0,-1 5 0,-3-6 0,8 0 0,-9 0 0,9 0 0,-8 0 0,8 0 0,-9 0 0,9-5 0,-8 4 0,3-9 0,-5 9 0,0-9 0,-1 3 0,5 0 0,-3-3 0,2 2 0,-3-3 0,-5-1 0,4 1 0,-4-1 0,4-4 0,-4 4 0,2-8 0,-6 7 0,7-7 0,-2 7 0,3-3 0,1 4 0,-1 1 0,1-5 0,-1 4 0,1-4 0,-1 4 0,1 1 0,-1-1 0,1-3 0,-1 2 0,1-7 0,-1 8 0,5-4 0,-4 0 0,4 4 0,-4-8 0,-1 7 0,0-7 0,1 8 0,-1-4 0,1 0 0,-1-1 0,1 1 0,5-4 0,-5 7 0,5-7 0,0 8 0,-5-8 0,10 4 0,-4-1 0,5-2 0,0 7 0,0-3 0,6 5 0,-5-5 0,11 4 0,-10-9 0,4 9 0,-6-4 0,6 0 0,-5 3 0,5-8 0,0 9 0,-4-9 0,4 4 0,0 0 0,-5-3 0,11 8 0,-4-9 0,5 9 0,1-8 0,-1 8 0,1-9 0,-1 4 0,8 1 0,-6 0 0,12 1 0,-11 3 0,11-8 0,-12 8 0,13-9 0,-13 9 0,12-8 0,-11 3 0,11 0 0,-12-3 0,13 3 0,-13 0 0,28 2 0,-24-1 0,17-1 0,-16 1 0,-5-5 0,6 10 0,-1-10 0,-4 9 0,11-8 0,-12 8 0,6-9 0,-8 9 0,1-8 0,-1 8 0,1-9 0,-1 4 0,-5 0 0,4-4 0,-5 4 0,7 0 0,-1-4 0,1 4 0,-1 0 0,1 2 0,-1-1 0,1 4 0,0-8 0,-1 8 0,-5-9 0,4 9 0,4-8 0,0 8 0,7-9 0,-9 4 0,-1-5 0,1 5 0,-1-3 0,1 3 0,-1-5 0,1 5 0,-7-4 0,5 9 0,-10-8 0,10 8 0,-5-9 0,1 9 0,4-9 0,-11 9 0,5-9 0,-6 8 0,6-8 0,-4 9 0,4-9 0,-6 3 0,-5-4 0,3 5 0,-3-4 0,5 4 0,0 0 0,0-4 0,0 8 0,0-8 0,9 9 0,-6-5 0,6 1 0,-9 4 0,0-5 0,0 1 0,0 3 0,0-7 0,0 7 0,-5-8 0,3 8 0,-3-7 0,5 7 0,-5-8 0,4 4 0,-4-1 0,0-2 0,3 7 0,-8-8 0,9 4 0,-9-1 0,3-3 0,-4 3 0,-1 0 0,1-3 0,-1 4 0,0-5 0,0 4 0,6-3 0,7 3 0,0 1 0,11-4 0,-10 4 0,4-1 0,-6-3 0,6 4 0,-10-5 0,9 0 0,-10 5 0,5-4 0,0 4 0,0-5 0,6 0 0,-5 0 0,11 0 0,-4 0 0,5 0 0,1 0 0,6 0 0,-5 0 0,13 0 0,-13 0 0,12 0 0,-4 0 0,6 0 0,8 0 0,-6 0 0,14-6 0,-14-2 0,14 1 0,-14-4 0,14 9 0,-6-3 0,0-1 0,6 5 0,-6-5 0,7 0 0,10 4 0,-7-4 0,7 6 0,-1 0 0,-6-6 0,-1 5 0,-3-5 0,-14 6 0,6 0 0,-8 0 0,-6 0 0,4 0 0,-12-5 0,6 3 0,-1-3 0,-4 5 0,4 0 0,-6 0 0,6 0 0,-5 0 0,6 0 0,-1 0 0,-4 0 0,11 0 0,-12 0 0,21 0 0,-19 0 0,6 0 0,-11 0 0,-4 0 0,-1 0 0,5 0 0,-4-5 0,5 4 0,-5-5 0,4 6 0,-5 0 0,7 0 0,-1 0 0,1 0 0,-1 0 0,-5 0 0,4 0 0,-11 0 0,11 0 0,-4 0 0,-1 0 0,-1 0 0,-6 0 0,6 0 0,-4 0 0,4 0 0,0 0 0,1 0 0,7-5 0,22-2 0,12-11 0,2 4 0,9 2 0,-34 1 0,10 4 0,-13-5 0,0 5 0,-1-4 0,-1 4 0,-4-5 0,11 0 0,-5 0 0,15-2 0,-6 7 0,7-4 0,-9 4 0,8-6 0,-6 0 0,6 0 0,-8 6 0,0-5 0,0 5 0,1-5 0,-8-1 0,-2 1 0,-6 1 0,-7 0 0,5-1 0,-10 1 0,4 0 0,-6 5 0,0-3 0,0 3 0,0-5 0,0 1 0,-5 4 0,3-4 0,-3 4 0,5-4 0,0 4 0,-5-3 0,4 3 0,-9 1 0,3-4 0,-4 3 0,-1-3 0,1-1 0,-1 0 0,1 5 0,-1-4 0,-4 4 0,4-4 0,-8-1 0,6 5 0,-6-3 0,3 3 0,1-5 0,-4 1 0,3-1 0,0 1 0,-3-1 0,3-5 0,1 4 0,-4-3 0,3-1 0,0 8 0,-3-6 0,3 31 0,-4-17 0,0 19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8T16:07:08.046"/>
    </inkml:context>
    <inkml:brush xml:id="br0">
      <inkml:brushProperty name="width" value="0.2" units="cm"/>
      <inkml:brushProperty name="height" value="0.2" units="cm"/>
      <inkml:brushProperty name="color" value="#66CC00"/>
    </inkml:brush>
  </inkml:definitions>
  <inkml:trace contextRef="#ctx0" brushRef="#br0">0 1 24575,'37'0'0,"-6"0"0,9 0 0,-10 0 0,11 0 0,-6 0 0,6 0 0,-4 0 0,11 0 0,12 0 0,-6 0 0,21 0 0,-15 0 0,0 0 0,-9 0 0,-10 0 0,-6 0 0,-7 4 0,-1-3 0,-6 9 0,0-9 0,0 4 0,0-1 0,0-3 0,0 9 0,0-4 0,0-1 0,6 5 0,-4-4 0,10 6 0,-5-1 0,7-5 0,-1 4 0,1-3 0,-1 4 0,1-5 0,-1 5 0,1-10 0,-7 9 0,5-9 0,-4 9 0,5-9 0,1 4 0,9 0 0,-8-3 0,2 7 0,-11-8 0,-6 4 0,-5-5 0,-1 4 0,-6-3 0,1 4 0,-5-2 0,-9-18 0,-2 15 0,-6-20 0,10 19 0,48-3 0,19 11 0,-12-3 0,3 1-444,35 9 444,-39-6 0,1 0 0,38 6 0,-42-9 0,1-1 0,48 9 0,-11-11 0,-16 4 0,4-6 0,3 0 0,-5 0 0,21 0 0,-15 0 0,-9 0 0,13 0 0,-21 0 0,23 0 0,-22 0 0,-3 0 0,-19-5 0,-12 4 0,-8-4 0,-6 0 444,-6 4-444,1-3 0,-5 8 0,-1 12 0,-4-8 0,0 7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8T16:07:13.785"/>
    </inkml:context>
    <inkml:brush xml:id="br0">
      <inkml:brushProperty name="width" value="0.2" units="cm"/>
      <inkml:brushProperty name="height" value="0.2" units="cm"/>
      <inkml:brushProperty name="color" value="#66CC00"/>
    </inkml:brush>
  </inkml:definitions>
  <inkml:trace contextRef="#ctx0" brushRef="#br0">0 1 24575,'51'0'0,"-7"0"0,4 0 0,12 0 0,2 0 0,23 0 0,3 0-764,-29 0 1,3 0 763,5 0 0,3 0 0,15 0 0,2 0-1094,0 0 1,0 0 1093,8 0 0,-3 0 0,-20 0 0,-1 0-710,18 0 1,-2 0 709,-27 0 0,-1 0-400,15 0 1,-1 0 399,-12 3 0,-2 1 0,-9 0 0,0 0 1055,47 11-1055,-18-1 0,-3 0 0,-8 0 0,9 0 0,11 0 1437,2 1-1437,-37-7 0,1-1 0,-3 1 0,-2-1 0,42 8 0,-38-7 0,-1-1 0,29 8 0,-28-8 0,1 1 0,36 7 0,7 0 0,-9 6 0,-9-6 1576,-11 5-1576,-10-7 1022,-14-1-1022,-9 0 148,-2-1-148,-10 0 694,10 0-694,2 6 0,1-4 0,13 11 0,-6-11 0,0 10 0,-1-10 0,-8 4 0,-5-6 0,-7 0 0,-8-2 0,-4 1 0,-1-5 0,1 4 0,-1-8 0,1 11 0,-1-10 0,-4 11 0,0-8 0,-1 0 0,1-5 0,4-5 0,-4 0 0,-1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8T16:07:15.666"/>
    </inkml:context>
    <inkml:brush xml:id="br0">
      <inkml:brushProperty name="width" value="0.2" units="cm"/>
      <inkml:brushProperty name="height" value="0.2" units="cm"/>
      <inkml:brushProperty name="color" value="#66CC00"/>
    </inkml:brush>
  </inkml:definitions>
  <inkml:trace contextRef="#ctx0" brushRef="#br0">0 573 24575,'26'-12'0,"-4"3"0,-2 9 0,-7-5 0,28-6 0,-15-1 0,11-9 0,-4 8 0,-10 3 0,4 0 0,0 3 0,-5-4 0,11 0 0,-4 0 0,5 4 0,-5-3 0,4 4 0,-16 0 0,9-4 0,-10 4 0,0 0 0,3-3 0,-3 8 0,5-9 0,0 4 0,0-4 0,0-1 0,0 0 0,0 1 0,-5 0 0,4-1 0,-4 1 0,5-1 0,-6 1 0,0 0 0,-5 5 0,4-4 0,-3 3 0,9-4 0,-5-1 0,6-4 0,0 3 0,-5-3 0,4 0 0,-9 4 0,9-4 0,-10 5 0,5 0 0,-1 0 0,-3 1 0,4-1 0,-6 0 0,1 1 0,-1 3 0,0-2 0,1 2 0,-5-3 0,-1 0 0,-4 0 0,0 4 0,0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8T16:07:19.709"/>
    </inkml:context>
    <inkml:brush xml:id="br0">
      <inkml:brushProperty name="width" value="0.2" units="cm"/>
      <inkml:brushProperty name="height" value="0.2" units="cm"/>
      <inkml:brushProperty name="color" value="#66CC00"/>
    </inkml:brush>
  </inkml:definitions>
  <inkml:trace contextRef="#ctx0" brushRef="#br0">1972 1680 24575,'19'0'0,"-2"0"0,-8 0 0,6 0 0,-4 0 0,15 0 0,-9 0 0,10-9 0,-6 7 0,-5-17 0,4 17 0,-4-13 0,0 10 0,-1-1 0,-6-2 0,1 2 0,-1-3 0,1-1 0,4 0 0,-3-5 0,9 3 0,-3-3 0,-1 5 0,3-1 0,-3-3 0,5 2 0,6-4 0,-4 1 0,4 2 0,-6-2 0,6-1 0,-5 4 0,11-10 0,-10 10 0,4-9 0,-12 10 0,5-4 0,-9 0 0,4 3 0,-5-2 0,0-1 0,0-1 0,1-5 0,4 0 0,2-7 0,0 6 0,3-5 0,-3 5 0,-1-5 0,0 5 0,-1-1 0,-3 3 0,3 4 0,-4-5 0,-1-1 0,1 1 0,4 0 0,-4 0 0,5 0 0,-6 0 0,0 5 0,-4-4 0,3 4 0,-8-5 0,8 5 0,-8-4 0,8 4 0,-8-5 0,8 0 0,-8 5 0,4-4 0,-5-6 0,0 8 0,0-11 0,0 18 0,0-9 0,0 4 0,0-5 0,0 0 0,0-1 0,0-5 0,0 10 0,0-9 0,0 15 0,0-9 0,0 9 0,0-9 0,0 9 0,0-8 0,0 3 0,-4-1 0,-2-2 0,-9 3 0,3-6 0,-8 6 0,4-4 0,-5 4 0,-6-6 0,4 0 0,-4 0 0,6 6 0,-1 0 0,1 6 0,-9-6 0,6 9 0,-6-7 0,9 13 0,-1-4 0,-5 5 0,5-5 0,-5 4 0,5-3 0,6 4 0,-3 0 0,3 0 0,-6 0 0,6 0 0,-4 0 0,10 0 0,-10 0 0,4 0 0,0 0 0,-4 0 0,-2 0 0,-1 0 0,-10 0 0,10 0 0,-17 0 0,10 0 0,-12 0 0,-22 0 0,22 0 0,-29 0 0,35 0 0,-13 0 0,13 0 0,-6 0 0,8 0 0,-8 0 0,12 0 0,-17 0 0,16 0 0,-10 5 0,6-4 0,-7 4 0,6-5 0,-13 6 0,13-5 0,-13 5 0,13-6 0,-13 5 0,13-4 0,-13 5 0,13-1 0,-6-4 0,1 10 0,-3-10 0,-6 11 0,7-11 0,-6 5 0,6-6 0,-1 5 0,-4-4 0,11 4 0,-4-5 0,-1 6 0,-1-5 0,-8 10 0,1-9 0,7 8 0,-6-3 0,6 0 0,-1 3 0,3-9 0,6 10 0,0-10 0,1 9 0,-1-9 0,7 9 0,0-9 0,12 4 0,2-1 0,0-3 0,3 4 0,5-5 0,7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8T16:07:45.842"/>
    </inkml:context>
    <inkml:brush xml:id="br0">
      <inkml:brushProperty name="width" value="0.2" units="cm"/>
      <inkml:brushProperty name="height" value="0.2" units="cm"/>
      <inkml:brushProperty name="color" value="#66CC00"/>
    </inkml:brush>
  </inkml:definitions>
  <inkml:trace contextRef="#ctx0" brushRef="#br0">3307 2 24575,'-24'0'0,"-12"0"0,-18 0 0,-17 0 0,-26 0-1024,37 0 1,-2 0 1023,-5 0 0,-3 0 0,-15 0 0,-2 0-1043,-6 0 1,-2 0 1042,28 0 0,-2 0 0,1 0 0,-4 0 0,-1 0 0,0 0 0,1-1 0,0 0 0,-1 3 0,0 2 0,1 2 0,0 1 0,3-1 0,1 1 0,1 1 0,0 4 0,0 2 0,1-2 0,-30 3 0,5-1-565,23 2 1,2-1 564,-11-6 0,4 1-502,-21 18 502,39-19 0,0-1 0,-34 13 1209,21-7-1209,9 4 2511,16-4-2511,8 3 1368,8-2-1368,5-3 675,1 8-675,0-9 0,0 9 0,5-3 0,0 4 0,6 0 0,4 0 0,1 0 0,0 6 0,4 1 0,-5 13 0,6-4 0,0 19 0,0-11 0,0 21 0,0-6 0,0 8 0,0 9 0,0-7 0,0 15 0,0-16 0,0 17 0,5-32 0,2 0 0,9 41-303,-3-40 0,2-1 303,14 32 0,-2-16 0,7 0 0,-6-4 0,11-11 0,-4 5 0,12-12 0,-5 5 0,11-11 0,12 15 0,-8-26-208,-7-1 0,-1-2 208,9-9 0,30 24 0,-20-22 0,11 1 0,-26-10 0,2-2 0,38 5 0,-35-7 0,1 0-173,-9-1 0,0 1 173,10 0 0,0 0 0,-4-3 0,0-1 0,9-1 0,0 1 0,-9 0 0,0-1 0,9-2 0,1 0 0,-10 2 0,0 0 0,8-2 0,2-2 0,4 1 0,2 0 0,10 0 0,-2 0 0,-19 1 0,-1-2 0,11-1 0,-5-3 0,17-10 0,-33 7 0,0-1-310,47-13 310,-19 8 0,-25 2 0,-1 1 0,32-5 0,-26 1 0,2-1-421,-10 4 0,0 0 421,10-3 0,0-2 0,33-13 0,-40 12 0,0-1 0,35-12-73,-6-10 73,4 10 880,-33 0-880,-4 6 309,-20 7-309,-2-3 894,-6 5-894,1-11 510,6-3-510,4-7 0,5-1 0,2-7 0,-7 7 0,5-7 0,-12 10 0,-1 5 0,2-13 0,-13 18 0,3-11 0,-6 9 0,-9 4 0,9-10 0,-8 4 0,3-5 0,-5-1 0,0 1 0,0-1 0,0 0 0,0 7 0,0-5 0,0 10 0,0-10 0,-5 4 0,-7-5 0,-1-1 0,-9 0 0,4 1 0,-4 5 0,4-4 0,-2 10 0,2-10 0,-3 10 0,-7-5 0,5 7 0,-4-1 0,6 1 0,-16-11 0,6 8 0,-7-8 0,5 9 0,11 2 0,-12 3 0,12-2 0,-5 8 0,0-9 0,4 9 0,-4-9 0,0 9 0,-2-9 0,-6 8 0,1-9 0,-8 9 0,-1-10 0,-8 9 0,1-5 0,0 7 0,6 0 0,3-1 0,6 7 0,0-4 0,7 4 0,1-1 0,11 2 0,-4 1 0,9 3 0,-9-9 0,5 5 0,-1-5 0,2 4 0,5-2 0,-1 2 0,0-3 0,1-1 0,-1 0 0,1 1 0,-1-1 0,0 1 0,1-1 0,-1 0 0,5 1 0,-4 3 0,8-2 0,-3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C61BB2-D6EA-DA4E-8975-02C9FC56A7A6}" type="datetimeFigureOut">
              <a:rPr lang="en-US" smtClean="0"/>
              <a:t>6/17/22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2C1DF7-0FA8-9B43-A442-2A33620C5681}" type="slidenum">
              <a:rPr lang="en-US" smtClean="0"/>
              <a:t>‹#›</a:t>
            </a:fld>
            <a:endParaRPr lang="en-US"/>
          </a:p>
        </p:txBody>
      </p:sp>
    </p:spTree>
    <p:extLst>
      <p:ext uri="{BB962C8B-B14F-4D97-AF65-F5344CB8AC3E}">
        <p14:creationId xmlns:p14="http://schemas.microsoft.com/office/powerpoint/2010/main" val="3590651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Clr>
                <a:schemeClr val="dk1"/>
              </a:buClr>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Open Sans" panose="020B0606030504020204" pitchFamily="34" charset="0"/>
              </a:rPr>
              <a:t>Once you have identified a progress monitoring measure, you are ready to begin monitoring progress. </a:t>
            </a:r>
          </a:p>
          <a:p>
            <a:endParaRPr lang="en-US" dirty="0"/>
          </a:p>
          <a:p>
            <a:r>
              <a:rPr lang="en-US" dirty="0"/>
              <a:t>Here are some steps to consider …</a:t>
            </a:r>
          </a:p>
          <a:p>
            <a:endParaRPr lang="en-US" dirty="0"/>
          </a:p>
          <a:p>
            <a:endParaRPr lang="en-US" dirty="0"/>
          </a:p>
        </p:txBody>
      </p:sp>
      <p:sp>
        <p:nvSpPr>
          <p:cNvPr id="4" name="Slide Number Placeholder 3"/>
          <p:cNvSpPr>
            <a:spLocks noGrp="1"/>
          </p:cNvSpPr>
          <p:nvPr>
            <p:ph type="sldNum" sz="quarter" idx="5"/>
          </p:nvPr>
        </p:nvSpPr>
        <p:spPr/>
        <p:txBody>
          <a:bodyPr/>
          <a:lstStyle/>
          <a:p>
            <a:fld id="{622C1DF7-0FA8-9B43-A442-2A33620C5681}" type="slidenum">
              <a:rPr lang="en-US" smtClean="0"/>
              <a:t>11</a:t>
            </a:fld>
            <a:endParaRPr lang="en-US"/>
          </a:p>
        </p:txBody>
      </p:sp>
    </p:spTree>
    <p:extLst>
      <p:ext uri="{BB962C8B-B14F-4D97-AF65-F5344CB8AC3E}">
        <p14:creationId xmlns:p14="http://schemas.microsoft.com/office/powerpoint/2010/main" val="1130478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Open Sans" panose="020B0606030504020204" pitchFamily="34" charset="0"/>
              </a:rPr>
              <a:t>Once you have identified a progress monitoring measure, you are ready to begin monitoring progress. </a:t>
            </a:r>
          </a:p>
          <a:p>
            <a:endParaRPr lang="en-US" dirty="0"/>
          </a:p>
          <a:p>
            <a:r>
              <a:rPr lang="en-US" dirty="0"/>
              <a:t>Here are some steps to consider …</a:t>
            </a:r>
          </a:p>
          <a:p>
            <a:endParaRPr lang="en-US" dirty="0"/>
          </a:p>
          <a:p>
            <a:endParaRPr lang="en-US" dirty="0"/>
          </a:p>
        </p:txBody>
      </p:sp>
      <p:sp>
        <p:nvSpPr>
          <p:cNvPr id="4" name="Slide Number Placeholder 3"/>
          <p:cNvSpPr>
            <a:spLocks noGrp="1"/>
          </p:cNvSpPr>
          <p:nvPr>
            <p:ph type="sldNum" sz="quarter" idx="5"/>
          </p:nvPr>
        </p:nvSpPr>
        <p:spPr/>
        <p:txBody>
          <a:bodyPr/>
          <a:lstStyle/>
          <a:p>
            <a:fld id="{622C1DF7-0FA8-9B43-A442-2A33620C5681}" type="slidenum">
              <a:rPr lang="en-US" smtClean="0"/>
              <a:t>12</a:t>
            </a:fld>
            <a:endParaRPr lang="en-US"/>
          </a:p>
        </p:txBody>
      </p:sp>
    </p:spTree>
    <p:extLst>
      <p:ext uri="{BB962C8B-B14F-4D97-AF65-F5344CB8AC3E}">
        <p14:creationId xmlns:p14="http://schemas.microsoft.com/office/powerpoint/2010/main" val="4004133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Open Sans" panose="020B0606030504020204" pitchFamily="34" charset="0"/>
              </a:rPr>
              <a:t>The figure below is an example of a student’s progress monitoring graph for reading fluency. </a:t>
            </a:r>
          </a:p>
          <a:p>
            <a:endParaRPr lang="en-US" b="0" i="0" dirty="0">
              <a:solidFill>
                <a:srgbClr val="000000"/>
              </a:solidFill>
              <a:effectLst/>
              <a:latin typeface="Open Sans" panose="020B0606030504020204" pitchFamily="34" charset="0"/>
            </a:endParaRPr>
          </a:p>
          <a:p>
            <a:r>
              <a:rPr lang="en-US" b="0" i="0" dirty="0">
                <a:solidFill>
                  <a:srgbClr val="000000"/>
                </a:solidFill>
                <a:effectLst/>
                <a:latin typeface="Open Sans" panose="020B0606030504020204" pitchFamily="34" charset="0"/>
              </a:rPr>
              <a:t>Note that there is a vertical, dashed line separating the baseline data from the progress monitoring data. Also note that there is no line connecting the baseline data points to the progress monitoring data points.</a:t>
            </a:r>
            <a:endParaRPr lang="en-US" dirty="0"/>
          </a:p>
        </p:txBody>
      </p:sp>
      <p:sp>
        <p:nvSpPr>
          <p:cNvPr id="4" name="Slide Number Placeholder 3"/>
          <p:cNvSpPr>
            <a:spLocks noGrp="1"/>
          </p:cNvSpPr>
          <p:nvPr>
            <p:ph type="sldNum" sz="quarter" idx="5"/>
          </p:nvPr>
        </p:nvSpPr>
        <p:spPr/>
        <p:txBody>
          <a:bodyPr/>
          <a:lstStyle/>
          <a:p>
            <a:fld id="{622C1DF7-0FA8-9B43-A442-2A33620C5681}" type="slidenum">
              <a:rPr lang="en-US" smtClean="0"/>
              <a:t>13</a:t>
            </a:fld>
            <a:endParaRPr lang="en-US"/>
          </a:p>
        </p:txBody>
      </p:sp>
    </p:spTree>
    <p:extLst>
      <p:ext uri="{BB962C8B-B14F-4D97-AF65-F5344CB8AC3E}">
        <p14:creationId xmlns:p14="http://schemas.microsoft.com/office/powerpoint/2010/main" val="617518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Open Sans" panose="020B0606030504020204" pitchFamily="34" charset="0"/>
              </a:rPr>
              <a:t>Once you have identified a progress monitoring measure, you are ready to begin monitoring progress. </a:t>
            </a:r>
          </a:p>
          <a:p>
            <a:endParaRPr lang="en-US" dirty="0"/>
          </a:p>
          <a:p>
            <a:r>
              <a:rPr lang="en-US" dirty="0"/>
              <a:t>Here are some steps to consider …</a:t>
            </a:r>
          </a:p>
          <a:p>
            <a:endParaRPr lang="en-US" dirty="0"/>
          </a:p>
          <a:p>
            <a:endParaRPr lang="en-US" dirty="0"/>
          </a:p>
        </p:txBody>
      </p:sp>
      <p:sp>
        <p:nvSpPr>
          <p:cNvPr id="4" name="Slide Number Placeholder 3"/>
          <p:cNvSpPr>
            <a:spLocks noGrp="1"/>
          </p:cNvSpPr>
          <p:nvPr>
            <p:ph type="sldNum" sz="quarter" idx="5"/>
          </p:nvPr>
        </p:nvSpPr>
        <p:spPr/>
        <p:txBody>
          <a:bodyPr/>
          <a:lstStyle/>
          <a:p>
            <a:fld id="{622C1DF7-0FA8-9B43-A442-2A33620C5681}" type="slidenum">
              <a:rPr lang="en-US" smtClean="0"/>
              <a:t>14</a:t>
            </a:fld>
            <a:endParaRPr lang="en-US"/>
          </a:p>
        </p:txBody>
      </p:sp>
    </p:spTree>
    <p:extLst>
      <p:ext uri="{BB962C8B-B14F-4D97-AF65-F5344CB8AC3E}">
        <p14:creationId xmlns:p14="http://schemas.microsoft.com/office/powerpoint/2010/main" val="3444739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Open Sans" panose="020B0606030504020204" pitchFamily="34" charset="0"/>
              </a:rPr>
              <a:t>To get a reliable estimate of how a child or student is responding to an EBP, you need to implement it for at least three weeks and to score and graph a minimum of six probes. Only then should you evaluate each individual’s performance using the Four Point Method—examining the relationship between the four most-recent data points and the goal line. The figures below illustrate how you can interpret the information from the individual’s graph using the Four Point Method.</a:t>
            </a:r>
          </a:p>
          <a:p>
            <a:pPr algn="l"/>
            <a:endParaRPr lang="en-US" b="0" i="0" dirty="0">
              <a:solidFill>
                <a:srgbClr val="000000"/>
              </a:solidFill>
              <a:effectLst/>
              <a:latin typeface="Open Sans" panose="020B0606030504020204" pitchFamily="34" charset="0"/>
            </a:endParaRPr>
          </a:p>
          <a:p>
            <a:pPr algn="l"/>
            <a:r>
              <a:rPr lang="en-US" b="0" i="0" dirty="0">
                <a:solidFill>
                  <a:srgbClr val="000000"/>
                </a:solidFill>
                <a:effectLst/>
                <a:latin typeface="Open Sans" panose="020B0606030504020204" pitchFamily="34" charset="0"/>
              </a:rPr>
              <a:t>If most of the points are on or above the goal line, the child or student is demonstrating improved outcomes.</a:t>
            </a:r>
          </a:p>
          <a:p>
            <a:endParaRPr lang="en-US" dirty="0"/>
          </a:p>
          <a:p>
            <a:r>
              <a:rPr lang="en-US" b="0" i="0" dirty="0">
                <a:solidFill>
                  <a:srgbClr val="000000"/>
                </a:solidFill>
                <a:effectLst/>
                <a:latin typeface="Open Sans" panose="020B0606030504020204" pitchFamily="34" charset="0"/>
              </a:rPr>
              <a:t>If most of the points are below the goal line and data indicate that the child or student will not meet the benchmark, performance is not improving.</a:t>
            </a:r>
          </a:p>
          <a:p>
            <a:endParaRPr lang="en-US" b="0" i="0" dirty="0">
              <a:solidFill>
                <a:srgbClr val="000000"/>
              </a:solidFill>
              <a:effectLst/>
              <a:latin typeface="Open Sans" panose="020B0606030504020204" pitchFamily="34" charset="0"/>
            </a:endParaRPr>
          </a:p>
          <a:p>
            <a:pPr algn="l"/>
            <a:r>
              <a:rPr lang="en-US" b="0" i="0" dirty="0">
                <a:solidFill>
                  <a:srgbClr val="000000"/>
                </a:solidFill>
                <a:effectLst/>
                <a:latin typeface="Open Sans" panose="020B0606030504020204" pitchFamily="34" charset="0"/>
              </a:rPr>
              <a:t>If an individual’s data are on or above the line, it might be tempting to conclude that the EBP is effective. However, without information about whether the EBP was implemented with fidelity, it is unclear whether:</a:t>
            </a:r>
          </a:p>
          <a:p>
            <a:pPr algn="l">
              <a:buFont typeface="Arial" panose="020B0604020202020204" pitchFamily="34" charset="0"/>
              <a:buChar char="•"/>
            </a:pPr>
            <a:r>
              <a:rPr lang="en-US" b="0" i="0" dirty="0">
                <a:solidFill>
                  <a:srgbClr val="000000"/>
                </a:solidFill>
                <a:effectLst/>
                <a:latin typeface="Open Sans" panose="020B0606030504020204" pitchFamily="34" charset="0"/>
              </a:rPr>
              <a:t>Something else could be causing the improved performance</a:t>
            </a:r>
          </a:p>
          <a:p>
            <a:pPr algn="l">
              <a:buFont typeface="Arial" panose="020B0604020202020204" pitchFamily="34" charset="0"/>
              <a:buChar char="•"/>
            </a:pPr>
            <a:r>
              <a:rPr lang="en-US" b="0" i="0" dirty="0">
                <a:solidFill>
                  <a:srgbClr val="000000"/>
                </a:solidFill>
                <a:effectLst/>
                <a:latin typeface="Open Sans" panose="020B0606030504020204" pitchFamily="34" charset="0"/>
              </a:rPr>
              <a:t>An individual could improve even more if the EBP were implemented as intended</a:t>
            </a:r>
          </a:p>
          <a:p>
            <a:pPr algn="l">
              <a:buFont typeface="Arial" panose="020B0604020202020204" pitchFamily="34" charset="0"/>
              <a:buChar char="•"/>
            </a:pPr>
            <a:endParaRPr lang="en-US" b="0" i="0" dirty="0">
              <a:solidFill>
                <a:srgbClr val="000000"/>
              </a:solidFill>
              <a:effectLst/>
              <a:latin typeface="Open Sans" panose="020B0606030504020204" pitchFamily="34" charset="0"/>
            </a:endParaRPr>
          </a:p>
          <a:p>
            <a:pPr algn="l"/>
            <a:r>
              <a:rPr lang="en-US" b="0" i="0" dirty="0">
                <a:solidFill>
                  <a:srgbClr val="000000"/>
                </a:solidFill>
                <a:effectLst/>
                <a:latin typeface="Open Sans" panose="020B0606030504020204" pitchFamily="34" charset="0"/>
              </a:rPr>
              <a:t>Similarly, if an individual’s data are below the line, without fidelity data, you cannot conclude with certainty that the EBP was ineffective. For this reason, it is crucial to collect fidelity data along with the progress monitoring data to determine whether an EBP is effective with your children or students. The next section will cover how to monitor fidelity of implementation.</a:t>
            </a:r>
          </a:p>
          <a:p>
            <a:endParaRPr lang="en-US" dirty="0"/>
          </a:p>
        </p:txBody>
      </p:sp>
      <p:sp>
        <p:nvSpPr>
          <p:cNvPr id="4" name="Slide Number Placeholder 3"/>
          <p:cNvSpPr>
            <a:spLocks noGrp="1"/>
          </p:cNvSpPr>
          <p:nvPr>
            <p:ph type="sldNum" sz="quarter" idx="5"/>
          </p:nvPr>
        </p:nvSpPr>
        <p:spPr/>
        <p:txBody>
          <a:bodyPr/>
          <a:lstStyle/>
          <a:p>
            <a:fld id="{622C1DF7-0FA8-9B43-A442-2A33620C5681}" type="slidenum">
              <a:rPr lang="en-US" smtClean="0"/>
              <a:t>15</a:t>
            </a:fld>
            <a:endParaRPr lang="en-US"/>
          </a:p>
        </p:txBody>
      </p:sp>
    </p:spTree>
    <p:extLst>
      <p:ext uri="{BB962C8B-B14F-4D97-AF65-F5344CB8AC3E}">
        <p14:creationId xmlns:p14="http://schemas.microsoft.com/office/powerpoint/2010/main" val="1234209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look some very good suggestions by Gordon &amp; Conaway on Using Data &amp; Research</a:t>
            </a:r>
          </a:p>
          <a:p>
            <a:endParaRPr lang="en-US" dirty="0"/>
          </a:p>
          <a:p>
            <a:r>
              <a:rPr lang="en-US" dirty="0"/>
              <a:t>Focus for reference will be on Chapter 5</a:t>
            </a:r>
          </a:p>
          <a:p>
            <a:endParaRPr lang="en-US" dirty="0"/>
          </a:p>
          <a:p>
            <a:r>
              <a:rPr lang="en-US" dirty="0"/>
              <a:t>We go back to some stylized examples but also lean here on the individual-level data we have. </a:t>
            </a:r>
          </a:p>
        </p:txBody>
      </p:sp>
      <p:sp>
        <p:nvSpPr>
          <p:cNvPr id="4" name="Slide Number Placeholder 3"/>
          <p:cNvSpPr>
            <a:spLocks noGrp="1"/>
          </p:cNvSpPr>
          <p:nvPr>
            <p:ph type="sldNum" sz="quarter" idx="5"/>
          </p:nvPr>
        </p:nvSpPr>
        <p:spPr/>
        <p:txBody>
          <a:bodyPr/>
          <a:lstStyle/>
          <a:p>
            <a:fld id="{622C1DF7-0FA8-9B43-A442-2A33620C5681}" type="slidenum">
              <a:rPr lang="en-US" smtClean="0"/>
              <a:t>16</a:t>
            </a:fld>
            <a:endParaRPr lang="en-US"/>
          </a:p>
        </p:txBody>
      </p:sp>
    </p:spTree>
    <p:extLst>
      <p:ext uri="{BB962C8B-B14F-4D97-AF65-F5344CB8AC3E}">
        <p14:creationId xmlns:p14="http://schemas.microsoft.com/office/powerpoint/2010/main" val="1486227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skew in Unexcused absences. So Mean and Standard Deviation will be misleading. Better to group absence hours in some meaningful way and look at the distribution of students. </a:t>
            </a:r>
          </a:p>
        </p:txBody>
      </p:sp>
      <p:sp>
        <p:nvSpPr>
          <p:cNvPr id="4" name="Slide Number Placeholder 3"/>
          <p:cNvSpPr>
            <a:spLocks noGrp="1"/>
          </p:cNvSpPr>
          <p:nvPr>
            <p:ph type="sldNum" sz="quarter" idx="5"/>
          </p:nvPr>
        </p:nvSpPr>
        <p:spPr/>
        <p:txBody>
          <a:bodyPr/>
          <a:lstStyle/>
          <a:p>
            <a:fld id="{622C1DF7-0FA8-9B43-A442-2A33620C5681}" type="slidenum">
              <a:rPr lang="en-US" smtClean="0"/>
              <a:t>17</a:t>
            </a:fld>
            <a:endParaRPr lang="en-US"/>
          </a:p>
        </p:txBody>
      </p:sp>
    </p:spTree>
    <p:extLst>
      <p:ext uri="{BB962C8B-B14F-4D97-AF65-F5344CB8AC3E}">
        <p14:creationId xmlns:p14="http://schemas.microsoft.com/office/powerpoint/2010/main" val="1394790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over time, by school or district, by grade or subject, or by key student demographic</a:t>
            </a:r>
          </a:p>
        </p:txBody>
      </p:sp>
      <p:sp>
        <p:nvSpPr>
          <p:cNvPr id="4" name="Slide Number Placeholder 3"/>
          <p:cNvSpPr>
            <a:spLocks noGrp="1"/>
          </p:cNvSpPr>
          <p:nvPr>
            <p:ph type="sldNum" sz="quarter" idx="5"/>
          </p:nvPr>
        </p:nvSpPr>
        <p:spPr/>
        <p:txBody>
          <a:bodyPr/>
          <a:lstStyle/>
          <a:p>
            <a:fld id="{622C1DF7-0FA8-9B43-A442-2A33620C5681}" type="slidenum">
              <a:rPr lang="en-US" smtClean="0"/>
              <a:t>18</a:t>
            </a:fld>
            <a:endParaRPr lang="en-US"/>
          </a:p>
        </p:txBody>
      </p:sp>
    </p:spTree>
    <p:extLst>
      <p:ext uri="{BB962C8B-B14F-4D97-AF65-F5344CB8AC3E}">
        <p14:creationId xmlns:p14="http://schemas.microsoft.com/office/powerpoint/2010/main" val="1269860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2C1DF7-0FA8-9B43-A442-2A33620C5681}" type="slidenum">
              <a:rPr lang="en-US" smtClean="0"/>
              <a:t>19</a:t>
            </a:fld>
            <a:endParaRPr lang="en-US"/>
          </a:p>
        </p:txBody>
      </p:sp>
    </p:spTree>
    <p:extLst>
      <p:ext uri="{BB962C8B-B14F-4D97-AF65-F5344CB8AC3E}">
        <p14:creationId xmlns:p14="http://schemas.microsoft.com/office/powerpoint/2010/main" val="2968587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2C1DF7-0FA8-9B43-A442-2A33620C5681}" type="slidenum">
              <a:rPr lang="en-US" smtClean="0"/>
              <a:t>20</a:t>
            </a:fld>
            <a:endParaRPr lang="en-US"/>
          </a:p>
        </p:txBody>
      </p:sp>
    </p:spTree>
    <p:extLst>
      <p:ext uri="{BB962C8B-B14F-4D97-AF65-F5344CB8AC3E}">
        <p14:creationId xmlns:p14="http://schemas.microsoft.com/office/powerpoint/2010/main" val="1808701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000000"/>
              </a:solidFill>
              <a:effectLst/>
              <a:latin typeface="Open Sans" panose="020B0606030504020204" pitchFamily="34" charset="0"/>
            </a:endParaRPr>
          </a:p>
          <a:p>
            <a:endParaRPr lang="en-US" b="0" i="0" dirty="0">
              <a:solidFill>
                <a:srgbClr val="000000"/>
              </a:solidFill>
              <a:effectLst/>
              <a:latin typeface="Open Sans" panose="020B0606030504020204" pitchFamily="34" charset="0"/>
            </a:endParaRPr>
          </a:p>
          <a:p>
            <a:r>
              <a:rPr lang="en-US" b="0" i="0" dirty="0">
                <a:solidFill>
                  <a:srgbClr val="000000"/>
                </a:solidFill>
                <a:effectLst/>
                <a:latin typeface="Open Sans" panose="020B0606030504020204" pitchFamily="34" charset="0"/>
              </a:rPr>
              <a:t>When we say an evidence-based practice causes improved learner outcomes, we don’t mean it causes improved learner outcomes for each and every learner. We mean that it improves outcomes for most learners most of the time. Even though it’s not a 100% guaranteed bet for 100% of the targeted population, it’s still approximately 90%. I do think that it’s critically important that we realize that there are what are oftentimes referred to as non-responders or treatment-resisters. Nothing is going to work for everybody. The most evidence-based practice in the world, there’s going to be some students that it doesn’t work for. And these are very often our at-risk learners, our kids with disabilities, our culturally and linguistically diverse students. And so this really points to the importance of taking good progress monitoring data and realizing that, even when we implement an evidence-based practice with fidelity, there’s probably going to be some learners that it doesn’t work for. And that’s okay. It’s still a very good place to start. But then we have to be ready to progress monitor, to look at our implementation fidelity data. And if we’re implementing the practice with fidelity and it’s not producing the outcomes that we desire, we have to think about either moving onto another evidence-based practice, or promising practice, or consider ways that we can make the intervention more intensive or adapted in other ways to make it more effective if it looks like the practice is having some positive effects but just not to the degree that we’d like it to. </a:t>
            </a:r>
          </a:p>
          <a:p>
            <a:endParaRPr lang="en-US" b="0" i="0" dirty="0">
              <a:solidFill>
                <a:srgbClr val="000000"/>
              </a:solidFill>
              <a:effectLst/>
              <a:latin typeface="Open Sans" panose="020B0606030504020204" pitchFamily="34" charset="0"/>
            </a:endParaRPr>
          </a:p>
          <a:p>
            <a:r>
              <a:rPr lang="en-US" b="0" i="0" dirty="0">
                <a:solidFill>
                  <a:srgbClr val="000000"/>
                </a:solidFill>
                <a:effectLst/>
                <a:latin typeface="Open Sans" panose="020B0606030504020204" pitchFamily="34" charset="0"/>
              </a:rPr>
              <a:t>Source: https://</a:t>
            </a:r>
            <a:r>
              <a:rPr lang="en-US" b="0" i="0" dirty="0" err="1">
                <a:solidFill>
                  <a:srgbClr val="000000"/>
                </a:solidFill>
                <a:effectLst/>
                <a:latin typeface="Open Sans" panose="020B0606030504020204" pitchFamily="34" charset="0"/>
              </a:rPr>
              <a:t>iris.peabody.vanderbilt.edu</a:t>
            </a:r>
            <a:r>
              <a:rPr lang="en-US" b="0" i="0" dirty="0">
                <a:solidFill>
                  <a:srgbClr val="000000"/>
                </a:solidFill>
                <a:effectLst/>
                <a:latin typeface="Open Sans" panose="020B0606030504020204" pitchFamily="34" charset="0"/>
              </a:rPr>
              <a:t>/module/ebp_03/</a:t>
            </a:r>
            <a:r>
              <a:rPr lang="en-US" b="0" i="0" dirty="0" err="1">
                <a:solidFill>
                  <a:srgbClr val="000000"/>
                </a:solidFill>
                <a:effectLst/>
                <a:latin typeface="Open Sans" panose="020B0606030504020204" pitchFamily="34" charset="0"/>
              </a:rPr>
              <a:t>cresource</a:t>
            </a:r>
            <a:r>
              <a:rPr lang="en-US" b="0" i="0" dirty="0">
                <a:solidFill>
                  <a:srgbClr val="000000"/>
                </a:solidFill>
                <a:effectLst/>
                <a:latin typeface="Open Sans" panose="020B0606030504020204" pitchFamily="34" charset="0"/>
              </a:rPr>
              <a:t>/q1/p01/#content </a:t>
            </a:r>
            <a:endParaRPr lang="en-US" dirty="0"/>
          </a:p>
          <a:p>
            <a:endParaRPr lang="en-US" dirty="0"/>
          </a:p>
        </p:txBody>
      </p:sp>
      <p:sp>
        <p:nvSpPr>
          <p:cNvPr id="4" name="Slide Number Placeholder 3"/>
          <p:cNvSpPr>
            <a:spLocks noGrp="1"/>
          </p:cNvSpPr>
          <p:nvPr>
            <p:ph type="sldNum" sz="quarter" idx="5"/>
          </p:nvPr>
        </p:nvSpPr>
        <p:spPr/>
        <p:txBody>
          <a:bodyPr/>
          <a:lstStyle/>
          <a:p>
            <a:fld id="{622C1DF7-0FA8-9B43-A442-2A33620C5681}" type="slidenum">
              <a:rPr lang="en-US" smtClean="0"/>
              <a:t>2</a:t>
            </a:fld>
            <a:endParaRPr lang="en-US"/>
          </a:p>
        </p:txBody>
      </p:sp>
    </p:spTree>
    <p:extLst>
      <p:ext uri="{BB962C8B-B14F-4D97-AF65-F5344CB8AC3E}">
        <p14:creationId xmlns:p14="http://schemas.microsoft.com/office/powerpoint/2010/main" val="1531500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FFFFFF"/>
                </a:solidFill>
                <a:effectLst/>
                <a:latin typeface="Lato" panose="020F0502020204030203" pitchFamily="34" charset="77"/>
              </a:rPr>
              <a:t>In the optimization phase of development, rapid-cycle experiments can be used to examine which features or versions of a product or program are most effective before implementing and evaluating the final version at scale. Rapid-cycle experiments also can be used to optimize the implementation of a product or program for different types of users.</a:t>
            </a:r>
          </a:p>
          <a:p>
            <a:pPr algn="l" fontAlgn="base"/>
            <a:r>
              <a:rPr lang="en-US" b="0" i="0" dirty="0">
                <a:solidFill>
                  <a:srgbClr val="FFFFFF"/>
                </a:solidFill>
                <a:effectLst/>
                <a:latin typeface="Lato" panose="020F0502020204030203" pitchFamily="34" charset="77"/>
              </a:rPr>
              <a:t>Rapid-cycle experiments used in the R&amp;D process are shorter (e.g., weeks or months instead of years); test specific aspects of an intervention with the goal of informing further development; and focus on more proximal outcomes, such as initial uptake or compliance with an antismoking regimen, or student engagement with an online learning program.</a:t>
            </a:r>
          </a:p>
          <a:p>
            <a:pPr algn="l" fontAlgn="base"/>
            <a:endParaRPr lang="en-US" b="0" i="0" dirty="0">
              <a:solidFill>
                <a:srgbClr val="FFFFFF"/>
              </a:solidFill>
              <a:effectLst/>
              <a:latin typeface="Lato" panose="020F0502020204030203" pitchFamily="34" charset="77"/>
            </a:endParaRPr>
          </a:p>
          <a:p>
            <a:pPr algn="l" fontAlgn="base"/>
            <a:r>
              <a:rPr lang="en-US" b="0" i="0" dirty="0">
                <a:solidFill>
                  <a:srgbClr val="FFFFFF"/>
                </a:solidFill>
                <a:effectLst/>
                <a:latin typeface="Lato" panose="020F0502020204030203" pitchFamily="34" charset="77"/>
              </a:rPr>
              <a:t>Alex Resch</a:t>
            </a:r>
          </a:p>
          <a:p>
            <a:pPr algn="l" fontAlgn="base"/>
            <a:endParaRPr lang="en-US" b="0" i="0" dirty="0">
              <a:solidFill>
                <a:srgbClr val="FFFFFF"/>
              </a:solidFill>
              <a:effectLst/>
              <a:latin typeface="Lato" panose="020F0502020204030203" pitchFamily="34" charset="77"/>
            </a:endParaRPr>
          </a:p>
        </p:txBody>
      </p:sp>
      <p:sp>
        <p:nvSpPr>
          <p:cNvPr id="4" name="Slide Number Placeholder 3"/>
          <p:cNvSpPr>
            <a:spLocks noGrp="1"/>
          </p:cNvSpPr>
          <p:nvPr>
            <p:ph type="sldNum" sz="quarter" idx="5"/>
          </p:nvPr>
        </p:nvSpPr>
        <p:spPr/>
        <p:txBody>
          <a:bodyPr/>
          <a:lstStyle/>
          <a:p>
            <a:fld id="{622C1DF7-0FA8-9B43-A442-2A33620C5681}" type="slidenum">
              <a:rPr lang="en-US" smtClean="0"/>
              <a:t>21</a:t>
            </a:fld>
            <a:endParaRPr lang="en-US"/>
          </a:p>
        </p:txBody>
      </p:sp>
    </p:spTree>
    <p:extLst>
      <p:ext uri="{BB962C8B-B14F-4D97-AF65-F5344CB8AC3E}">
        <p14:creationId xmlns:p14="http://schemas.microsoft.com/office/powerpoint/2010/main" val="353922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RCE approaches differ in important ways from traditional research approaches. RCE is characterized by rapid testing and analysis, flexibility in design and implementation, a focus on short-term outcomes, and testing specific program/service elements within a program. By contrast, traditional approaches are characterized by longer timelines and more rigid definitions of the intervention and what is being evaluated. The focus is typically on long-term outcomes, and there is usually an assessment of the whole program or service model. However, both approaches can use randomization and experimental or quasi-experimental designs.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RCE approaches are flexible. They incorporate review of interim data throughout the study, which may result in changes to the design, sample, or randomization. While traditional designs would be compromised by such changes, RCE uses methods that ensure the designs remain unbiased and robust despite these changes. Evaluators and program staff can jointly review and interpret interim findings and make modifications to practice and measurement simultaneously. For example, during an interim review of findings, a program discovers that a subgroup is not experiencing positive outcomes through a new service strategy. The program could narrow the target population to a specific subgroup experiencing positive outcomes or increase the number of participants randomized into more effective treatment groups.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Calibri" panose="020F0502020204030204" pitchFamily="34" charset="0"/>
              </a:rPr>
              <a:t>Source:  </a:t>
            </a:r>
          </a:p>
          <a:p>
            <a:endParaRPr lang="en-US" dirty="0"/>
          </a:p>
        </p:txBody>
      </p:sp>
      <p:sp>
        <p:nvSpPr>
          <p:cNvPr id="4" name="Slide Number Placeholder 3"/>
          <p:cNvSpPr>
            <a:spLocks noGrp="1"/>
          </p:cNvSpPr>
          <p:nvPr>
            <p:ph type="sldNum" sz="quarter" idx="5"/>
          </p:nvPr>
        </p:nvSpPr>
        <p:spPr/>
        <p:txBody>
          <a:bodyPr/>
          <a:lstStyle/>
          <a:p>
            <a:fld id="{622C1DF7-0FA8-9B43-A442-2A33620C5681}" type="slidenum">
              <a:rPr lang="en-US" smtClean="0"/>
              <a:t>22</a:t>
            </a:fld>
            <a:endParaRPr lang="en-US"/>
          </a:p>
        </p:txBody>
      </p:sp>
    </p:spTree>
    <p:extLst>
      <p:ext uri="{BB962C8B-B14F-4D97-AF65-F5344CB8AC3E}">
        <p14:creationId xmlns:p14="http://schemas.microsoft.com/office/powerpoint/2010/main" val="2255821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2C1DF7-0FA8-9B43-A442-2A33620C5681}" type="slidenum">
              <a:rPr lang="en-US" smtClean="0"/>
              <a:t>24</a:t>
            </a:fld>
            <a:endParaRPr lang="en-US"/>
          </a:p>
        </p:txBody>
      </p:sp>
    </p:spTree>
    <p:extLst>
      <p:ext uri="{BB962C8B-B14F-4D97-AF65-F5344CB8AC3E}">
        <p14:creationId xmlns:p14="http://schemas.microsoft.com/office/powerpoint/2010/main" val="573600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a:t>
            </a:r>
            <a:r>
              <a:rPr lang="en-US" dirty="0" err="1"/>
              <a:t>www.mathematica-mpr.com</a:t>
            </a:r>
            <a:r>
              <a:rPr lang="en-US" dirty="0"/>
              <a:t>/-/media/publications/pdfs/education/2016/</a:t>
            </a:r>
            <a:r>
              <a:rPr lang="en-US" dirty="0" err="1"/>
              <a:t>if_rce.pdf</a:t>
            </a:r>
            <a:r>
              <a:rPr lang="en-US" dirty="0"/>
              <a:t> </a:t>
            </a:r>
          </a:p>
        </p:txBody>
      </p:sp>
      <p:sp>
        <p:nvSpPr>
          <p:cNvPr id="4" name="Slide Number Placeholder 3"/>
          <p:cNvSpPr>
            <a:spLocks noGrp="1"/>
          </p:cNvSpPr>
          <p:nvPr>
            <p:ph type="sldNum" sz="quarter" idx="5"/>
          </p:nvPr>
        </p:nvSpPr>
        <p:spPr/>
        <p:txBody>
          <a:bodyPr/>
          <a:lstStyle/>
          <a:p>
            <a:fld id="{622C1DF7-0FA8-9B43-A442-2A33620C5681}" type="slidenum">
              <a:rPr lang="en-US" smtClean="0"/>
              <a:t>25</a:t>
            </a:fld>
            <a:endParaRPr lang="en-US"/>
          </a:p>
        </p:txBody>
      </p:sp>
    </p:spTree>
    <p:extLst>
      <p:ext uri="{BB962C8B-B14F-4D97-AF65-F5344CB8AC3E}">
        <p14:creationId xmlns:p14="http://schemas.microsoft.com/office/powerpoint/2010/main" val="280054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2C1DF7-0FA8-9B43-A442-2A33620C5681}" type="slidenum">
              <a:rPr lang="en-US" smtClean="0"/>
              <a:t>26</a:t>
            </a:fld>
            <a:endParaRPr lang="en-US"/>
          </a:p>
        </p:txBody>
      </p:sp>
    </p:spTree>
    <p:extLst>
      <p:ext uri="{BB962C8B-B14F-4D97-AF65-F5344CB8AC3E}">
        <p14:creationId xmlns:p14="http://schemas.microsoft.com/office/powerpoint/2010/main" val="443207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2C1DF7-0FA8-9B43-A442-2A33620C5681}" type="slidenum">
              <a:rPr lang="en-US" smtClean="0"/>
              <a:t>27</a:t>
            </a:fld>
            <a:endParaRPr lang="en-US"/>
          </a:p>
        </p:txBody>
      </p:sp>
    </p:spTree>
    <p:extLst>
      <p:ext uri="{BB962C8B-B14F-4D97-AF65-F5344CB8AC3E}">
        <p14:creationId xmlns:p14="http://schemas.microsoft.com/office/powerpoint/2010/main" val="27211087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2C1DF7-0FA8-9B43-A442-2A33620C5681}" type="slidenum">
              <a:rPr lang="en-US" smtClean="0"/>
              <a:t>28</a:t>
            </a:fld>
            <a:endParaRPr lang="en-US"/>
          </a:p>
        </p:txBody>
      </p:sp>
    </p:spTree>
    <p:extLst>
      <p:ext uri="{BB962C8B-B14F-4D97-AF65-F5344CB8AC3E}">
        <p14:creationId xmlns:p14="http://schemas.microsoft.com/office/powerpoint/2010/main" val="2344164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2C1DF7-0FA8-9B43-A442-2A33620C5681}" type="slidenum">
              <a:rPr lang="en-US" smtClean="0"/>
              <a:t>29</a:t>
            </a:fld>
            <a:endParaRPr lang="en-US"/>
          </a:p>
        </p:txBody>
      </p:sp>
    </p:spTree>
    <p:extLst>
      <p:ext uri="{BB962C8B-B14F-4D97-AF65-F5344CB8AC3E}">
        <p14:creationId xmlns:p14="http://schemas.microsoft.com/office/powerpoint/2010/main" val="10727318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c2cf6ec245_1_21: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c2cf6ec245_1_21: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c59ce602e9_0_8: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c59ce602e9_0_8: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r>
              <a:rPr lang="en-US" dirty="0"/>
              <a:t>To increase the chance of the EBI working as well as it is designed to, it must be implemented with full fidelity. However, you end up in a chicken-and-egg situation where you cannot know if the program is being implemented with fidelity unless you monitor implementation and test for the program’s impacts. </a:t>
            </a:r>
            <a:endParaRPr dirty="0"/>
          </a:p>
        </p:txBody>
      </p:sp>
    </p:spTree>
    <p:extLst>
      <p:ext uri="{BB962C8B-B14F-4D97-AF65-F5344CB8AC3E}">
        <p14:creationId xmlns:p14="http://schemas.microsoft.com/office/powerpoint/2010/main" val="3771941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2C1DF7-0FA8-9B43-A442-2A33620C5681}" type="slidenum">
              <a:rPr lang="en-US" smtClean="0"/>
              <a:t>4</a:t>
            </a:fld>
            <a:endParaRPr lang="en-US"/>
          </a:p>
        </p:txBody>
      </p:sp>
    </p:spTree>
    <p:extLst>
      <p:ext uri="{BB962C8B-B14F-4D97-AF65-F5344CB8AC3E}">
        <p14:creationId xmlns:p14="http://schemas.microsoft.com/office/powerpoint/2010/main" val="1189030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c59ce602e9_0_8: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c59ce602e9_0_8: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r>
              <a:rPr lang="en-US" b="0" i="0" dirty="0">
                <a:solidFill>
                  <a:srgbClr val="000000"/>
                </a:solidFill>
                <a:effectLst/>
                <a:latin typeface="Open Sans" panose="020B0606030504020204" pitchFamily="34" charset="0"/>
              </a:rPr>
              <a:t>Think of these as general outcome measures (GOMS). In other words, formative assessments conducted on a regular basis to assess young child or student performance throughout an entire year’s curriculum. Each test, or probe, assesses skills taught from the beginning of the year to those taught at the end of the year. </a:t>
            </a:r>
          </a:p>
          <a:p>
            <a:endParaRPr lang="en-US" b="0" i="0" dirty="0">
              <a:solidFill>
                <a:srgbClr val="000000"/>
              </a:solidFill>
              <a:effectLst/>
              <a:latin typeface="Open Sans" panose="020B0606030504020204" pitchFamily="34" charset="0"/>
            </a:endParaRPr>
          </a:p>
          <a:p>
            <a:pPr algn="l"/>
            <a:r>
              <a:rPr lang="en-US" b="0" i="0" dirty="0">
                <a:solidFill>
                  <a:srgbClr val="000000"/>
                </a:solidFill>
                <a:effectLst/>
                <a:latin typeface="Open Sans" panose="020B0606030504020204" pitchFamily="34" charset="0"/>
              </a:rPr>
              <a:t>Although progress monitoring is an appropriate practice in general to help teachers gauge how well their students are learning, curriculum-based measurement (or CBM) is known as a particular type of progress monitoring that is supported by research. With CBM, a specific set of procedures are used for developing, administering, and scoring progress-monitoring tools, and teachers apply data-based decision rules when looking at the student’s graphed scores. After first determining that CBM tools were reliable and valid and that they were sensitive to changes in students’ academic performance, a series of experimental-contrast studies were conducted to determine whether teachers who used CBM brought about greater growth among their students than teachers who did not use CBM. The evidence indicated that teachers who used CBM—that is, they did not just collect data but used that data for determining when to make instructional modifications in their students’ programs—did, indeed, produce significantly greater growth among their students than teachers who used their own progress monitoring methods. These studies included students in elementary and middle schools who had mild to moderate learning and emotional/behavioral disabilities and addressed different academic domains, such as mathematics and literacy.</a:t>
            </a:r>
          </a:p>
          <a:p>
            <a:pPr algn="l"/>
            <a:endParaRPr lang="en-US" b="0" i="0" dirty="0">
              <a:solidFill>
                <a:srgbClr val="000000"/>
              </a:solidFill>
              <a:effectLst/>
              <a:latin typeface="Open Sans" panose="020B0606030504020204" pitchFamily="34" charset="0"/>
            </a:endParaRPr>
          </a:p>
          <a:p>
            <a:pPr algn="l"/>
            <a:r>
              <a:rPr lang="en-US" b="0" i="0" dirty="0">
                <a:solidFill>
                  <a:srgbClr val="000000"/>
                </a:solidFill>
                <a:effectLst/>
                <a:latin typeface="Open Sans" panose="020B0606030504020204" pitchFamily="34" charset="0"/>
              </a:rPr>
              <a:t>Because CBM tools are relatively quick to administer and easy to score, teachers should be able to give them frequently (for example, every week) and can chart how well their students are progressing in the curriculum. Teachers are able to determine how well students are progressing toward a year-end target. More specifically, teachers use the graphed data to determine when their instruction seems to be working as desired or not working. For many students with disabilities, teachers periodically will need to modify or intensify their instruction to bring about better individual growth. Teachers can use CBM graphed data to decide objectively whether these instructional changes are effective and to determine which instructional modification appears to be working the best. Because we know that teachers can bring about better student achievement when they use CBM to inform their instructional decision-making, CBM enjoys many benefits and remains an important evidence-based assessment practice. A number of online versions of CBM are available that enable teachers to administer and to score measures efficiently. Many of these programs also manage student data by storing and displaying student scores and graphs automatically. Some systems even display class graphs for teachers who monitor large groups of students.</a:t>
            </a:r>
          </a:p>
          <a:p>
            <a:endParaRPr lang="en-US" dirty="0"/>
          </a:p>
          <a:p>
            <a:pPr marL="0" indent="0">
              <a:buNone/>
            </a:pPr>
            <a:endParaRPr dirty="0"/>
          </a:p>
        </p:txBody>
      </p:sp>
    </p:spTree>
    <p:extLst>
      <p:ext uri="{BB962C8B-B14F-4D97-AF65-F5344CB8AC3E}">
        <p14:creationId xmlns:p14="http://schemas.microsoft.com/office/powerpoint/2010/main" val="3771941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c59ce602e9_0_8: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c59ce602e9_0_8:notes"/>
          <p:cNvSpPr txBox="1">
            <a:spLocks noGrp="1"/>
          </p:cNvSpPr>
          <p:nvPr>
            <p:ph type="body" idx="1"/>
          </p:nvPr>
        </p:nvSpPr>
        <p:spPr>
          <a:xfrm>
            <a:off x="710248" y="4459526"/>
            <a:ext cx="5681980" cy="4224814"/>
          </a:xfrm>
          <a:prstGeom prst="rect">
            <a:avLst/>
          </a:prstGeom>
        </p:spPr>
        <p:txBody>
          <a:bodyPr spcFirstLastPara="1" wrap="square" lIns="94213" tIns="94213" rIns="94213" bIns="94213" anchor="t" anchorCtr="0">
            <a:noAutofit/>
          </a:bodyPr>
          <a:lstStyle/>
          <a:p>
            <a:pPr marL="0" indent="0">
              <a:buNone/>
            </a:pPr>
            <a:endParaRPr dirty="0"/>
          </a:p>
        </p:txBody>
      </p:sp>
    </p:spTree>
    <p:extLst>
      <p:ext uri="{BB962C8B-B14F-4D97-AF65-F5344CB8AC3E}">
        <p14:creationId xmlns:p14="http://schemas.microsoft.com/office/powerpoint/2010/main" val="3771941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333333"/>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622C1DF7-0FA8-9B43-A442-2A33620C5681}" type="slidenum">
              <a:rPr lang="en-US" smtClean="0"/>
              <a:t>8</a:t>
            </a:fld>
            <a:endParaRPr lang="en-US"/>
          </a:p>
        </p:txBody>
      </p:sp>
    </p:spTree>
    <p:extLst>
      <p:ext uri="{BB962C8B-B14F-4D97-AF65-F5344CB8AC3E}">
        <p14:creationId xmlns:p14="http://schemas.microsoft.com/office/powerpoint/2010/main" val="262280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2C1DF7-0FA8-9B43-A442-2A33620C5681}" type="slidenum">
              <a:rPr lang="en-US" smtClean="0"/>
              <a:t>9</a:t>
            </a:fld>
            <a:endParaRPr lang="en-US"/>
          </a:p>
        </p:txBody>
      </p:sp>
    </p:spTree>
    <p:extLst>
      <p:ext uri="{BB962C8B-B14F-4D97-AF65-F5344CB8AC3E}">
        <p14:creationId xmlns:p14="http://schemas.microsoft.com/office/powerpoint/2010/main" val="2922454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2C1DF7-0FA8-9B43-A442-2A33620C5681}" type="slidenum">
              <a:rPr lang="en-US" smtClean="0"/>
              <a:t>10</a:t>
            </a:fld>
            <a:endParaRPr lang="en-US"/>
          </a:p>
        </p:txBody>
      </p:sp>
    </p:spTree>
    <p:extLst>
      <p:ext uri="{BB962C8B-B14F-4D97-AF65-F5344CB8AC3E}">
        <p14:creationId xmlns:p14="http://schemas.microsoft.com/office/powerpoint/2010/main" val="3763864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3D744-1D35-46BC-A402-07EB5B6EA3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7AA916-7D55-463E-94F0-4A610C49B1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9D9D38-EF1D-4C27-B566-915F5628DEAE}"/>
              </a:ext>
            </a:extLst>
          </p:cNvPr>
          <p:cNvSpPr>
            <a:spLocks noGrp="1"/>
          </p:cNvSpPr>
          <p:nvPr>
            <p:ph type="dt" sz="half" idx="10"/>
          </p:nvPr>
        </p:nvSpPr>
        <p:spPr/>
        <p:txBody>
          <a:bodyPr/>
          <a:lstStyle/>
          <a:p>
            <a:fld id="{3F60D9A9-4773-4000-A5EE-7D3C4F159C7B}" type="datetimeFigureOut">
              <a:rPr lang="en-US" smtClean="0"/>
              <a:t>6/17/22</a:t>
            </a:fld>
            <a:endParaRPr lang="en-US"/>
          </a:p>
        </p:txBody>
      </p:sp>
      <p:sp>
        <p:nvSpPr>
          <p:cNvPr id="5" name="Footer Placeholder 4">
            <a:extLst>
              <a:ext uri="{FF2B5EF4-FFF2-40B4-BE49-F238E27FC236}">
                <a16:creationId xmlns:a16="http://schemas.microsoft.com/office/drawing/2014/main" id="{9E297677-9811-445F-A6AE-30B1C31845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E251ED-D8D7-4D3D-90DA-AB09BDB99CEC}"/>
              </a:ext>
            </a:extLst>
          </p:cNvPr>
          <p:cNvSpPr>
            <a:spLocks noGrp="1"/>
          </p:cNvSpPr>
          <p:nvPr>
            <p:ph type="sldNum" sz="quarter" idx="12"/>
          </p:nvPr>
        </p:nvSpPr>
        <p:spPr/>
        <p:txBody>
          <a:bodyPr/>
          <a:lstStyle/>
          <a:p>
            <a:fld id="{404FE2D8-47A3-4E49-9891-4C293D6DDEC2}" type="slidenum">
              <a:rPr lang="en-US" smtClean="0"/>
              <a:t>‹#›</a:t>
            </a:fld>
            <a:endParaRPr lang="en-US"/>
          </a:p>
        </p:txBody>
      </p:sp>
    </p:spTree>
    <p:extLst>
      <p:ext uri="{BB962C8B-B14F-4D97-AF65-F5344CB8AC3E}">
        <p14:creationId xmlns:p14="http://schemas.microsoft.com/office/powerpoint/2010/main" val="771762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AB8A6-B931-44AE-9DD3-23463E2FAE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0FC0B9-149C-454D-B419-12EAEF88BB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D01583-1CDC-423C-B0F2-73757DF7130E}"/>
              </a:ext>
            </a:extLst>
          </p:cNvPr>
          <p:cNvSpPr>
            <a:spLocks noGrp="1"/>
          </p:cNvSpPr>
          <p:nvPr>
            <p:ph type="dt" sz="half" idx="10"/>
          </p:nvPr>
        </p:nvSpPr>
        <p:spPr/>
        <p:txBody>
          <a:bodyPr/>
          <a:lstStyle/>
          <a:p>
            <a:fld id="{3F60D9A9-4773-4000-A5EE-7D3C4F159C7B}" type="datetimeFigureOut">
              <a:rPr lang="en-US" smtClean="0"/>
              <a:t>6/17/22</a:t>
            </a:fld>
            <a:endParaRPr lang="en-US"/>
          </a:p>
        </p:txBody>
      </p:sp>
      <p:sp>
        <p:nvSpPr>
          <p:cNvPr id="5" name="Footer Placeholder 4">
            <a:extLst>
              <a:ext uri="{FF2B5EF4-FFF2-40B4-BE49-F238E27FC236}">
                <a16:creationId xmlns:a16="http://schemas.microsoft.com/office/drawing/2014/main" id="{2302B248-53D8-41C5-A282-F232D48E3A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AB5BDB-4354-4575-AF6F-7C4535660DD8}"/>
              </a:ext>
            </a:extLst>
          </p:cNvPr>
          <p:cNvSpPr>
            <a:spLocks noGrp="1"/>
          </p:cNvSpPr>
          <p:nvPr>
            <p:ph type="sldNum" sz="quarter" idx="12"/>
          </p:nvPr>
        </p:nvSpPr>
        <p:spPr/>
        <p:txBody>
          <a:bodyPr/>
          <a:lstStyle/>
          <a:p>
            <a:fld id="{404FE2D8-47A3-4E49-9891-4C293D6DDEC2}" type="slidenum">
              <a:rPr lang="en-US" smtClean="0"/>
              <a:t>‹#›</a:t>
            </a:fld>
            <a:endParaRPr lang="en-US"/>
          </a:p>
        </p:txBody>
      </p:sp>
    </p:spTree>
    <p:extLst>
      <p:ext uri="{BB962C8B-B14F-4D97-AF65-F5344CB8AC3E}">
        <p14:creationId xmlns:p14="http://schemas.microsoft.com/office/powerpoint/2010/main" val="342257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FC2A2E-D5ED-4AC2-82B6-E23A61106A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BF9495-6C34-4C6F-9844-5044923FC5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FA6018-CCF0-492D-A7B3-E7BCE16FC02E}"/>
              </a:ext>
            </a:extLst>
          </p:cNvPr>
          <p:cNvSpPr>
            <a:spLocks noGrp="1"/>
          </p:cNvSpPr>
          <p:nvPr>
            <p:ph type="dt" sz="half" idx="10"/>
          </p:nvPr>
        </p:nvSpPr>
        <p:spPr/>
        <p:txBody>
          <a:bodyPr/>
          <a:lstStyle/>
          <a:p>
            <a:fld id="{3F60D9A9-4773-4000-A5EE-7D3C4F159C7B}" type="datetimeFigureOut">
              <a:rPr lang="en-US" smtClean="0"/>
              <a:t>6/17/22</a:t>
            </a:fld>
            <a:endParaRPr lang="en-US"/>
          </a:p>
        </p:txBody>
      </p:sp>
      <p:sp>
        <p:nvSpPr>
          <p:cNvPr id="5" name="Footer Placeholder 4">
            <a:extLst>
              <a:ext uri="{FF2B5EF4-FFF2-40B4-BE49-F238E27FC236}">
                <a16:creationId xmlns:a16="http://schemas.microsoft.com/office/drawing/2014/main" id="{56667AAD-B578-423F-8F84-FD8AEA4A9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17FAD3-E21F-423E-B80E-27726A883A22}"/>
              </a:ext>
            </a:extLst>
          </p:cNvPr>
          <p:cNvSpPr>
            <a:spLocks noGrp="1"/>
          </p:cNvSpPr>
          <p:nvPr>
            <p:ph type="sldNum" sz="quarter" idx="12"/>
          </p:nvPr>
        </p:nvSpPr>
        <p:spPr/>
        <p:txBody>
          <a:bodyPr/>
          <a:lstStyle/>
          <a:p>
            <a:fld id="{404FE2D8-47A3-4E49-9891-4C293D6DDEC2}" type="slidenum">
              <a:rPr lang="en-US" smtClean="0"/>
              <a:t>‹#›</a:t>
            </a:fld>
            <a:endParaRPr lang="en-US"/>
          </a:p>
        </p:txBody>
      </p:sp>
    </p:spTree>
    <p:extLst>
      <p:ext uri="{BB962C8B-B14F-4D97-AF65-F5344CB8AC3E}">
        <p14:creationId xmlns:p14="http://schemas.microsoft.com/office/powerpoint/2010/main" val="1364172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B7AA1-1C3D-48FA-AEA6-7E7E550D0A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DE8D34-5296-4185-A961-1A2F6795DB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A72D6C-9749-49FD-BD89-F4C1ECDCAC9F}"/>
              </a:ext>
            </a:extLst>
          </p:cNvPr>
          <p:cNvSpPr>
            <a:spLocks noGrp="1"/>
          </p:cNvSpPr>
          <p:nvPr>
            <p:ph type="dt" sz="half" idx="10"/>
          </p:nvPr>
        </p:nvSpPr>
        <p:spPr/>
        <p:txBody>
          <a:bodyPr/>
          <a:lstStyle/>
          <a:p>
            <a:fld id="{3F60D9A9-4773-4000-A5EE-7D3C4F159C7B}" type="datetimeFigureOut">
              <a:rPr lang="en-US" smtClean="0"/>
              <a:t>6/17/22</a:t>
            </a:fld>
            <a:endParaRPr lang="en-US"/>
          </a:p>
        </p:txBody>
      </p:sp>
      <p:sp>
        <p:nvSpPr>
          <p:cNvPr id="5" name="Footer Placeholder 4">
            <a:extLst>
              <a:ext uri="{FF2B5EF4-FFF2-40B4-BE49-F238E27FC236}">
                <a16:creationId xmlns:a16="http://schemas.microsoft.com/office/drawing/2014/main" id="{6BB13BA6-9E82-43D1-993A-7E33768738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5CFD1F-9F13-4806-86C2-DABB36E0AC05}"/>
              </a:ext>
            </a:extLst>
          </p:cNvPr>
          <p:cNvSpPr>
            <a:spLocks noGrp="1"/>
          </p:cNvSpPr>
          <p:nvPr>
            <p:ph type="sldNum" sz="quarter" idx="12"/>
          </p:nvPr>
        </p:nvSpPr>
        <p:spPr/>
        <p:txBody>
          <a:bodyPr/>
          <a:lstStyle/>
          <a:p>
            <a:fld id="{404FE2D8-47A3-4E49-9891-4C293D6DDEC2}" type="slidenum">
              <a:rPr lang="en-US" smtClean="0"/>
              <a:t>‹#›</a:t>
            </a:fld>
            <a:endParaRPr lang="en-US"/>
          </a:p>
        </p:txBody>
      </p:sp>
    </p:spTree>
    <p:extLst>
      <p:ext uri="{BB962C8B-B14F-4D97-AF65-F5344CB8AC3E}">
        <p14:creationId xmlns:p14="http://schemas.microsoft.com/office/powerpoint/2010/main" val="2534104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0FB82-EDD7-46F1-A817-2E1BC625FA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20643C-4A31-4F48-A4B7-C8E999E36C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49B0E9-B890-4AA8-9EA5-6886B2BECCB2}"/>
              </a:ext>
            </a:extLst>
          </p:cNvPr>
          <p:cNvSpPr>
            <a:spLocks noGrp="1"/>
          </p:cNvSpPr>
          <p:nvPr>
            <p:ph type="dt" sz="half" idx="10"/>
          </p:nvPr>
        </p:nvSpPr>
        <p:spPr/>
        <p:txBody>
          <a:bodyPr/>
          <a:lstStyle/>
          <a:p>
            <a:fld id="{3F60D9A9-4773-4000-A5EE-7D3C4F159C7B}" type="datetimeFigureOut">
              <a:rPr lang="en-US" smtClean="0"/>
              <a:t>6/17/22</a:t>
            </a:fld>
            <a:endParaRPr lang="en-US"/>
          </a:p>
        </p:txBody>
      </p:sp>
      <p:sp>
        <p:nvSpPr>
          <p:cNvPr id="5" name="Footer Placeholder 4">
            <a:extLst>
              <a:ext uri="{FF2B5EF4-FFF2-40B4-BE49-F238E27FC236}">
                <a16:creationId xmlns:a16="http://schemas.microsoft.com/office/drawing/2014/main" id="{64795803-DFB9-47AA-B9DB-29DB62B1E3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EEC6DD-F41E-4675-83F7-E7FC9F823EEA}"/>
              </a:ext>
            </a:extLst>
          </p:cNvPr>
          <p:cNvSpPr>
            <a:spLocks noGrp="1"/>
          </p:cNvSpPr>
          <p:nvPr>
            <p:ph type="sldNum" sz="quarter" idx="12"/>
          </p:nvPr>
        </p:nvSpPr>
        <p:spPr/>
        <p:txBody>
          <a:bodyPr/>
          <a:lstStyle/>
          <a:p>
            <a:fld id="{404FE2D8-47A3-4E49-9891-4C293D6DDEC2}" type="slidenum">
              <a:rPr lang="en-US" smtClean="0"/>
              <a:t>‹#›</a:t>
            </a:fld>
            <a:endParaRPr lang="en-US"/>
          </a:p>
        </p:txBody>
      </p:sp>
    </p:spTree>
    <p:extLst>
      <p:ext uri="{BB962C8B-B14F-4D97-AF65-F5344CB8AC3E}">
        <p14:creationId xmlns:p14="http://schemas.microsoft.com/office/powerpoint/2010/main" val="595241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CE896-628A-4602-B756-915408130E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6DC507-6F58-499F-8915-AABBD295DC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0CE06-2615-4BC7-85A0-FD3E7E0864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C3020F-CD39-405E-A4C4-15EEF402D6ED}"/>
              </a:ext>
            </a:extLst>
          </p:cNvPr>
          <p:cNvSpPr>
            <a:spLocks noGrp="1"/>
          </p:cNvSpPr>
          <p:nvPr>
            <p:ph type="dt" sz="half" idx="10"/>
          </p:nvPr>
        </p:nvSpPr>
        <p:spPr/>
        <p:txBody>
          <a:bodyPr/>
          <a:lstStyle/>
          <a:p>
            <a:fld id="{3F60D9A9-4773-4000-A5EE-7D3C4F159C7B}" type="datetimeFigureOut">
              <a:rPr lang="en-US" smtClean="0"/>
              <a:t>6/17/22</a:t>
            </a:fld>
            <a:endParaRPr lang="en-US"/>
          </a:p>
        </p:txBody>
      </p:sp>
      <p:sp>
        <p:nvSpPr>
          <p:cNvPr id="6" name="Footer Placeholder 5">
            <a:extLst>
              <a:ext uri="{FF2B5EF4-FFF2-40B4-BE49-F238E27FC236}">
                <a16:creationId xmlns:a16="http://schemas.microsoft.com/office/drawing/2014/main" id="{9067B1E6-156F-4ADF-AEA4-E9D846B892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EA557A-573A-472D-A21D-FD705FA8D8D5}"/>
              </a:ext>
            </a:extLst>
          </p:cNvPr>
          <p:cNvSpPr>
            <a:spLocks noGrp="1"/>
          </p:cNvSpPr>
          <p:nvPr>
            <p:ph type="sldNum" sz="quarter" idx="12"/>
          </p:nvPr>
        </p:nvSpPr>
        <p:spPr/>
        <p:txBody>
          <a:bodyPr/>
          <a:lstStyle/>
          <a:p>
            <a:fld id="{404FE2D8-47A3-4E49-9891-4C293D6DDEC2}" type="slidenum">
              <a:rPr lang="en-US" smtClean="0"/>
              <a:t>‹#›</a:t>
            </a:fld>
            <a:endParaRPr lang="en-US"/>
          </a:p>
        </p:txBody>
      </p:sp>
    </p:spTree>
    <p:extLst>
      <p:ext uri="{BB962C8B-B14F-4D97-AF65-F5344CB8AC3E}">
        <p14:creationId xmlns:p14="http://schemas.microsoft.com/office/powerpoint/2010/main" val="1373508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BC264-D862-40BB-BF59-041CE10260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8DBBC1-C6AF-4A26-8CEF-083F527EF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D9C58B-049A-4FF3-BD1C-4A06E8CA9B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9A9AB2-33E8-4348-B519-1004878254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900CB5-01B6-4E6B-9BF5-BB25A21338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A98D13-94D1-4364-98CF-941F64473CDA}"/>
              </a:ext>
            </a:extLst>
          </p:cNvPr>
          <p:cNvSpPr>
            <a:spLocks noGrp="1"/>
          </p:cNvSpPr>
          <p:nvPr>
            <p:ph type="dt" sz="half" idx="10"/>
          </p:nvPr>
        </p:nvSpPr>
        <p:spPr/>
        <p:txBody>
          <a:bodyPr/>
          <a:lstStyle/>
          <a:p>
            <a:fld id="{3F60D9A9-4773-4000-A5EE-7D3C4F159C7B}" type="datetimeFigureOut">
              <a:rPr lang="en-US" smtClean="0"/>
              <a:t>6/17/22</a:t>
            </a:fld>
            <a:endParaRPr lang="en-US"/>
          </a:p>
        </p:txBody>
      </p:sp>
      <p:sp>
        <p:nvSpPr>
          <p:cNvPr id="8" name="Footer Placeholder 7">
            <a:extLst>
              <a:ext uri="{FF2B5EF4-FFF2-40B4-BE49-F238E27FC236}">
                <a16:creationId xmlns:a16="http://schemas.microsoft.com/office/drawing/2014/main" id="{F01D51AD-39B2-4BB2-938A-1245BD5957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626BA5-D39E-48B4-8B24-BD548336391C}"/>
              </a:ext>
            </a:extLst>
          </p:cNvPr>
          <p:cNvSpPr>
            <a:spLocks noGrp="1"/>
          </p:cNvSpPr>
          <p:nvPr>
            <p:ph type="sldNum" sz="quarter" idx="12"/>
          </p:nvPr>
        </p:nvSpPr>
        <p:spPr/>
        <p:txBody>
          <a:bodyPr/>
          <a:lstStyle/>
          <a:p>
            <a:fld id="{404FE2D8-47A3-4E49-9891-4C293D6DDEC2}" type="slidenum">
              <a:rPr lang="en-US" smtClean="0"/>
              <a:t>‹#›</a:t>
            </a:fld>
            <a:endParaRPr lang="en-US"/>
          </a:p>
        </p:txBody>
      </p:sp>
    </p:spTree>
    <p:extLst>
      <p:ext uri="{BB962C8B-B14F-4D97-AF65-F5344CB8AC3E}">
        <p14:creationId xmlns:p14="http://schemas.microsoft.com/office/powerpoint/2010/main" val="2521829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1ADB4-14B0-45AE-ADFE-6DEE85A84B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00B055-6ED6-492B-A21F-F14645E98E21}"/>
              </a:ext>
            </a:extLst>
          </p:cNvPr>
          <p:cNvSpPr>
            <a:spLocks noGrp="1"/>
          </p:cNvSpPr>
          <p:nvPr>
            <p:ph type="dt" sz="half" idx="10"/>
          </p:nvPr>
        </p:nvSpPr>
        <p:spPr/>
        <p:txBody>
          <a:bodyPr/>
          <a:lstStyle/>
          <a:p>
            <a:fld id="{3F60D9A9-4773-4000-A5EE-7D3C4F159C7B}" type="datetimeFigureOut">
              <a:rPr lang="en-US" smtClean="0"/>
              <a:t>6/17/22</a:t>
            </a:fld>
            <a:endParaRPr lang="en-US"/>
          </a:p>
        </p:txBody>
      </p:sp>
      <p:sp>
        <p:nvSpPr>
          <p:cNvPr id="4" name="Footer Placeholder 3">
            <a:extLst>
              <a:ext uri="{FF2B5EF4-FFF2-40B4-BE49-F238E27FC236}">
                <a16:creationId xmlns:a16="http://schemas.microsoft.com/office/drawing/2014/main" id="{7793D38E-E03B-4478-8447-DD8CE6931E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31009D-C3AE-4F22-856B-2197C1CAD759}"/>
              </a:ext>
            </a:extLst>
          </p:cNvPr>
          <p:cNvSpPr>
            <a:spLocks noGrp="1"/>
          </p:cNvSpPr>
          <p:nvPr>
            <p:ph type="sldNum" sz="quarter" idx="12"/>
          </p:nvPr>
        </p:nvSpPr>
        <p:spPr/>
        <p:txBody>
          <a:bodyPr/>
          <a:lstStyle/>
          <a:p>
            <a:fld id="{404FE2D8-47A3-4E49-9891-4C293D6DDEC2}" type="slidenum">
              <a:rPr lang="en-US" smtClean="0"/>
              <a:t>‹#›</a:t>
            </a:fld>
            <a:endParaRPr lang="en-US"/>
          </a:p>
        </p:txBody>
      </p:sp>
    </p:spTree>
    <p:extLst>
      <p:ext uri="{BB962C8B-B14F-4D97-AF65-F5344CB8AC3E}">
        <p14:creationId xmlns:p14="http://schemas.microsoft.com/office/powerpoint/2010/main" val="263190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A66A40-E671-4B02-BC8C-84B8587D5DF2}"/>
              </a:ext>
            </a:extLst>
          </p:cNvPr>
          <p:cNvSpPr>
            <a:spLocks noGrp="1"/>
          </p:cNvSpPr>
          <p:nvPr>
            <p:ph type="dt" sz="half" idx="10"/>
          </p:nvPr>
        </p:nvSpPr>
        <p:spPr/>
        <p:txBody>
          <a:bodyPr/>
          <a:lstStyle/>
          <a:p>
            <a:fld id="{3F60D9A9-4773-4000-A5EE-7D3C4F159C7B}" type="datetimeFigureOut">
              <a:rPr lang="en-US" smtClean="0"/>
              <a:t>6/17/22</a:t>
            </a:fld>
            <a:endParaRPr lang="en-US"/>
          </a:p>
        </p:txBody>
      </p:sp>
      <p:sp>
        <p:nvSpPr>
          <p:cNvPr id="3" name="Footer Placeholder 2">
            <a:extLst>
              <a:ext uri="{FF2B5EF4-FFF2-40B4-BE49-F238E27FC236}">
                <a16:creationId xmlns:a16="http://schemas.microsoft.com/office/drawing/2014/main" id="{BCE9E389-6149-4927-ACAF-E256206086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7BA861-2FC9-493D-813F-1D5FB85CCFA7}"/>
              </a:ext>
            </a:extLst>
          </p:cNvPr>
          <p:cNvSpPr>
            <a:spLocks noGrp="1"/>
          </p:cNvSpPr>
          <p:nvPr>
            <p:ph type="sldNum" sz="quarter" idx="12"/>
          </p:nvPr>
        </p:nvSpPr>
        <p:spPr/>
        <p:txBody>
          <a:bodyPr/>
          <a:lstStyle/>
          <a:p>
            <a:fld id="{404FE2D8-47A3-4E49-9891-4C293D6DDEC2}" type="slidenum">
              <a:rPr lang="en-US" smtClean="0"/>
              <a:t>‹#›</a:t>
            </a:fld>
            <a:endParaRPr lang="en-US"/>
          </a:p>
        </p:txBody>
      </p:sp>
    </p:spTree>
    <p:extLst>
      <p:ext uri="{BB962C8B-B14F-4D97-AF65-F5344CB8AC3E}">
        <p14:creationId xmlns:p14="http://schemas.microsoft.com/office/powerpoint/2010/main" val="359881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5AAB3-CC3D-4D4B-9D12-99E723212B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D9D892-3AED-466A-BCFC-B1AC2D094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BB0140-B397-467C-AA68-62784B0743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09A8D7-1061-400B-8E21-68463336AF6E}"/>
              </a:ext>
            </a:extLst>
          </p:cNvPr>
          <p:cNvSpPr>
            <a:spLocks noGrp="1"/>
          </p:cNvSpPr>
          <p:nvPr>
            <p:ph type="dt" sz="half" idx="10"/>
          </p:nvPr>
        </p:nvSpPr>
        <p:spPr/>
        <p:txBody>
          <a:bodyPr/>
          <a:lstStyle/>
          <a:p>
            <a:fld id="{3F60D9A9-4773-4000-A5EE-7D3C4F159C7B}" type="datetimeFigureOut">
              <a:rPr lang="en-US" smtClean="0"/>
              <a:t>6/17/22</a:t>
            </a:fld>
            <a:endParaRPr lang="en-US"/>
          </a:p>
        </p:txBody>
      </p:sp>
      <p:sp>
        <p:nvSpPr>
          <p:cNvPr id="6" name="Footer Placeholder 5">
            <a:extLst>
              <a:ext uri="{FF2B5EF4-FFF2-40B4-BE49-F238E27FC236}">
                <a16:creationId xmlns:a16="http://schemas.microsoft.com/office/drawing/2014/main" id="{DB1DD569-4923-4817-AFB2-13460990E4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0E1BB1-1EA8-45F4-A017-D7B2E80F158D}"/>
              </a:ext>
            </a:extLst>
          </p:cNvPr>
          <p:cNvSpPr>
            <a:spLocks noGrp="1"/>
          </p:cNvSpPr>
          <p:nvPr>
            <p:ph type="sldNum" sz="quarter" idx="12"/>
          </p:nvPr>
        </p:nvSpPr>
        <p:spPr/>
        <p:txBody>
          <a:bodyPr/>
          <a:lstStyle/>
          <a:p>
            <a:fld id="{404FE2D8-47A3-4E49-9891-4C293D6DDEC2}" type="slidenum">
              <a:rPr lang="en-US" smtClean="0"/>
              <a:t>‹#›</a:t>
            </a:fld>
            <a:endParaRPr lang="en-US"/>
          </a:p>
        </p:txBody>
      </p:sp>
    </p:spTree>
    <p:extLst>
      <p:ext uri="{BB962C8B-B14F-4D97-AF65-F5344CB8AC3E}">
        <p14:creationId xmlns:p14="http://schemas.microsoft.com/office/powerpoint/2010/main" val="2277779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17C8C-C847-4620-9118-5016265692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6C8B62-A89A-4554-94CA-E83E09959E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D109D5-4234-467F-A6AD-BD5F3802CA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4FD2CA-2429-4C77-9F03-FD2633D1F7E5}"/>
              </a:ext>
            </a:extLst>
          </p:cNvPr>
          <p:cNvSpPr>
            <a:spLocks noGrp="1"/>
          </p:cNvSpPr>
          <p:nvPr>
            <p:ph type="dt" sz="half" idx="10"/>
          </p:nvPr>
        </p:nvSpPr>
        <p:spPr/>
        <p:txBody>
          <a:bodyPr/>
          <a:lstStyle/>
          <a:p>
            <a:fld id="{3F60D9A9-4773-4000-A5EE-7D3C4F159C7B}" type="datetimeFigureOut">
              <a:rPr lang="en-US" smtClean="0"/>
              <a:t>6/17/22</a:t>
            </a:fld>
            <a:endParaRPr lang="en-US"/>
          </a:p>
        </p:txBody>
      </p:sp>
      <p:sp>
        <p:nvSpPr>
          <p:cNvPr id="6" name="Footer Placeholder 5">
            <a:extLst>
              <a:ext uri="{FF2B5EF4-FFF2-40B4-BE49-F238E27FC236}">
                <a16:creationId xmlns:a16="http://schemas.microsoft.com/office/drawing/2014/main" id="{693E1127-8D19-4438-A126-703B011177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490E48-6116-4C4D-B054-4A6FDD25DD22}"/>
              </a:ext>
            </a:extLst>
          </p:cNvPr>
          <p:cNvSpPr>
            <a:spLocks noGrp="1"/>
          </p:cNvSpPr>
          <p:nvPr>
            <p:ph type="sldNum" sz="quarter" idx="12"/>
          </p:nvPr>
        </p:nvSpPr>
        <p:spPr/>
        <p:txBody>
          <a:bodyPr/>
          <a:lstStyle/>
          <a:p>
            <a:fld id="{404FE2D8-47A3-4E49-9891-4C293D6DDEC2}" type="slidenum">
              <a:rPr lang="en-US" smtClean="0"/>
              <a:t>‹#›</a:t>
            </a:fld>
            <a:endParaRPr lang="en-US"/>
          </a:p>
        </p:txBody>
      </p:sp>
    </p:spTree>
    <p:extLst>
      <p:ext uri="{BB962C8B-B14F-4D97-AF65-F5344CB8AC3E}">
        <p14:creationId xmlns:p14="http://schemas.microsoft.com/office/powerpoint/2010/main" val="91795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F53DA8-6CB9-45AA-9BB4-EAA94F32A2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93BF5B-1F95-4308-BAF2-87016B1556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E75D91-4674-41A9-9FE1-AE0EE54780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60D9A9-4773-4000-A5EE-7D3C4F159C7B}" type="datetimeFigureOut">
              <a:rPr lang="en-US" smtClean="0"/>
              <a:t>6/17/22</a:t>
            </a:fld>
            <a:endParaRPr lang="en-US"/>
          </a:p>
        </p:txBody>
      </p:sp>
      <p:sp>
        <p:nvSpPr>
          <p:cNvPr id="5" name="Footer Placeholder 4">
            <a:extLst>
              <a:ext uri="{FF2B5EF4-FFF2-40B4-BE49-F238E27FC236}">
                <a16:creationId xmlns:a16="http://schemas.microsoft.com/office/drawing/2014/main" id="{56CCF41F-2650-4C6E-91E9-EE3348E419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0BEE8C-D095-4FBE-B08D-DCA2D80165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4FE2D8-47A3-4E49-9891-4C293D6DDEC2}" type="slidenum">
              <a:rPr lang="en-US" smtClean="0"/>
              <a:t>‹#›</a:t>
            </a:fld>
            <a:endParaRPr lang="en-US"/>
          </a:p>
        </p:txBody>
      </p:sp>
    </p:spTree>
    <p:extLst>
      <p:ext uri="{BB962C8B-B14F-4D97-AF65-F5344CB8AC3E}">
        <p14:creationId xmlns:p14="http://schemas.microsoft.com/office/powerpoint/2010/main" val="806861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16.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9.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1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2.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customXml" Target="../ink/ink4.xml"/><Relationship Id="rId18" Type="http://schemas.openxmlformats.org/officeDocument/2006/relationships/image" Target="../media/image7.png"/><Relationship Id="rId3" Type="http://schemas.openxmlformats.org/officeDocument/2006/relationships/diagramData" Target="../diagrams/data1.xml"/><Relationship Id="rId21" Type="http://schemas.openxmlformats.org/officeDocument/2006/relationships/customXml" Target="../ink/ink8.xml"/><Relationship Id="rId7" Type="http://schemas.microsoft.com/office/2007/relationships/diagramDrawing" Target="../diagrams/drawing1.xml"/><Relationship Id="rId12" Type="http://schemas.openxmlformats.org/officeDocument/2006/relationships/image" Target="../media/image4.png"/><Relationship Id="rId17" Type="http://schemas.openxmlformats.org/officeDocument/2006/relationships/customXml" Target="../ink/ink6.xml"/><Relationship Id="rId2" Type="http://schemas.openxmlformats.org/officeDocument/2006/relationships/notesSlide" Target="../notesSlides/notesSlide2.xml"/><Relationship Id="rId16" Type="http://schemas.openxmlformats.org/officeDocument/2006/relationships/image" Target="../media/image6.png"/><Relationship Id="rId20"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customXml" Target="../ink/ink3.xml"/><Relationship Id="rId5" Type="http://schemas.openxmlformats.org/officeDocument/2006/relationships/diagramQuickStyle" Target="../diagrams/quickStyle1.xml"/><Relationship Id="rId15" Type="http://schemas.openxmlformats.org/officeDocument/2006/relationships/customXml" Target="../ink/ink5.xml"/><Relationship Id="rId10" Type="http://schemas.openxmlformats.org/officeDocument/2006/relationships/customXml" Target="../ink/ink2.xml"/><Relationship Id="rId19" Type="http://schemas.openxmlformats.org/officeDocument/2006/relationships/customXml" Target="../ink/ink7.xml"/><Relationship Id="rId4" Type="http://schemas.openxmlformats.org/officeDocument/2006/relationships/diagramLayout" Target="../diagrams/layout1.xml"/><Relationship Id="rId9" Type="http://schemas.openxmlformats.org/officeDocument/2006/relationships/image" Target="../media/image3.png"/><Relationship Id="rId14" Type="http://schemas.openxmlformats.org/officeDocument/2006/relationships/image" Target="../media/image5.png"/><Relationship Id="rId22"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ideo" Target="https://player.vimeo.com/video/194865014?app_id=122963" TargetMode="External"/><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optimizingoutcomes.air.org/innovative-designs.php"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0.tiff"/></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mailto:ebiteohio@gmail.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intensiveintervention.org/about-charts-resource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3" Type="http://schemas.openxmlformats.org/officeDocument/2006/relationships/hyperlink" Target="https://intensiveintervention.org/resource/student-progress-monitoring-tool-data-collection-and-graphing-excel"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415600" y="4332312"/>
            <a:ext cx="11360800" cy="721260"/>
          </a:xfrm>
          <a:prstGeom prst="rect">
            <a:avLst/>
          </a:prstGeom>
        </p:spPr>
        <p:txBody>
          <a:bodyPr spcFirstLastPara="1" vert="horz" wrap="square" lIns="121900" tIns="121900" rIns="121900" bIns="121900" rtlCol="0" anchor="b" anchorCtr="0">
            <a:noAutofit/>
          </a:bodyPr>
          <a:lstStyle/>
          <a:p>
            <a:pPr>
              <a:spcBef>
                <a:spcPts val="0"/>
              </a:spcBef>
            </a:pPr>
            <a:br>
              <a:rPr lang="en" sz="5333" b="1" dirty="0">
                <a:solidFill>
                  <a:srgbClr val="C00000"/>
                </a:solidFill>
              </a:rPr>
            </a:br>
            <a:r>
              <a:rPr lang="en" sz="4267" b="1" dirty="0">
                <a:solidFill>
                  <a:srgbClr val="C00000"/>
                </a:solidFill>
              </a:rPr>
              <a:t>Evidence-based Intervention Training for Education</a:t>
            </a:r>
            <a:endParaRPr sz="5333" b="1" dirty="0">
              <a:solidFill>
                <a:srgbClr val="C00000"/>
              </a:solidFill>
            </a:endParaRPr>
          </a:p>
        </p:txBody>
      </p:sp>
      <p:grpSp>
        <p:nvGrpSpPr>
          <p:cNvPr id="3" name="Group 2">
            <a:extLst>
              <a:ext uri="{FF2B5EF4-FFF2-40B4-BE49-F238E27FC236}">
                <a16:creationId xmlns:a16="http://schemas.microsoft.com/office/drawing/2014/main" id="{7181BA4F-798B-4064-885C-06E94465CBA6}"/>
              </a:ext>
            </a:extLst>
          </p:cNvPr>
          <p:cNvGrpSpPr/>
          <p:nvPr/>
        </p:nvGrpSpPr>
        <p:grpSpPr>
          <a:xfrm>
            <a:off x="415600" y="5773589"/>
            <a:ext cx="11360800" cy="765595"/>
            <a:chOff x="311700" y="4242056"/>
            <a:chExt cx="8520600" cy="574196"/>
          </a:xfrm>
        </p:grpSpPr>
        <p:pic>
          <p:nvPicPr>
            <p:cNvPr id="63" name="Google Shape;63;p14"/>
            <p:cNvPicPr preferRelativeResize="0"/>
            <p:nvPr/>
          </p:nvPicPr>
          <p:blipFill>
            <a:blip r:embed="rId3">
              <a:alphaModFix/>
            </a:blip>
            <a:stretch>
              <a:fillRect/>
            </a:stretch>
          </p:blipFill>
          <p:spPr>
            <a:xfrm>
              <a:off x="6566626" y="4275307"/>
              <a:ext cx="2265674" cy="540945"/>
            </a:xfrm>
            <a:prstGeom prst="rect">
              <a:avLst/>
            </a:prstGeom>
            <a:noFill/>
            <a:ln>
              <a:noFill/>
            </a:ln>
          </p:spPr>
        </p:pic>
        <p:pic>
          <p:nvPicPr>
            <p:cNvPr id="64" name="Google Shape;64;p14"/>
            <p:cNvPicPr preferRelativeResize="0"/>
            <p:nvPr/>
          </p:nvPicPr>
          <p:blipFill>
            <a:blip r:embed="rId4">
              <a:alphaModFix/>
            </a:blip>
            <a:stretch>
              <a:fillRect/>
            </a:stretch>
          </p:blipFill>
          <p:spPr>
            <a:xfrm>
              <a:off x="311700" y="4242056"/>
              <a:ext cx="5939471" cy="540946"/>
            </a:xfrm>
            <a:prstGeom prst="rect">
              <a:avLst/>
            </a:prstGeom>
            <a:noFill/>
            <a:ln>
              <a:noFill/>
            </a:ln>
          </p:spPr>
        </p:pic>
      </p:grpSp>
      <p:sp>
        <p:nvSpPr>
          <p:cNvPr id="2" name="Rectangle 1">
            <a:extLst>
              <a:ext uri="{FF2B5EF4-FFF2-40B4-BE49-F238E27FC236}">
                <a16:creationId xmlns:a16="http://schemas.microsoft.com/office/drawing/2014/main" id="{440CD514-BD74-4F1F-A598-ADCCEC40A0F1}"/>
              </a:ext>
            </a:extLst>
          </p:cNvPr>
          <p:cNvSpPr/>
          <p:nvPr/>
        </p:nvSpPr>
        <p:spPr>
          <a:xfrm>
            <a:off x="577640" y="812899"/>
            <a:ext cx="11036720" cy="2616101"/>
          </a:xfrm>
          <a:prstGeom prst="rect">
            <a:avLst/>
          </a:prstGeom>
          <a:noFill/>
        </p:spPr>
        <p:txBody>
          <a:bodyPr wrap="square" lIns="121920" tIns="60960" rIns="121920" bIns="60960">
            <a:spAutoFit/>
          </a:bodyPr>
          <a:lstStyle/>
          <a:p>
            <a:pPr algn="ctr"/>
            <a:r>
              <a:rPr lang="en-US" sz="5400" b="1" dirty="0">
                <a:ln w="0"/>
                <a:solidFill>
                  <a:srgbClr val="006666"/>
                </a:solidFill>
                <a:effectLst>
                  <a:outerShdw blurRad="38100" dist="25400" dir="5400000" algn="ctr" rotWithShape="0">
                    <a:srgbClr val="6E747A">
                      <a:alpha val="43000"/>
                    </a:srgbClr>
                  </a:outerShdw>
                </a:effectLst>
                <a:latin typeface="+mj-lt"/>
              </a:rPr>
              <a:t>Day 04 -  Lesson 02: </a:t>
            </a:r>
            <a:br>
              <a:rPr lang="en-US" sz="5400" b="1" dirty="0">
                <a:ln w="0"/>
                <a:solidFill>
                  <a:srgbClr val="006666"/>
                </a:solidFill>
                <a:effectLst>
                  <a:outerShdw blurRad="38100" dist="25400" dir="5400000" algn="ctr" rotWithShape="0">
                    <a:srgbClr val="6E747A">
                      <a:alpha val="43000"/>
                    </a:srgbClr>
                  </a:outerShdw>
                </a:effectLst>
                <a:latin typeface="+mj-lt"/>
              </a:rPr>
            </a:br>
            <a:r>
              <a:rPr lang="en-US" sz="5400" b="1" dirty="0">
                <a:ln w="0"/>
                <a:solidFill>
                  <a:srgbClr val="006666"/>
                </a:solidFill>
                <a:effectLst>
                  <a:outerShdw blurRad="38100" dist="25400" dir="5400000" algn="ctr" rotWithShape="0">
                    <a:srgbClr val="6E747A">
                      <a:alpha val="43000"/>
                    </a:srgbClr>
                  </a:outerShdw>
                </a:effectLst>
                <a:latin typeface="+mj-lt"/>
              </a:rPr>
              <a:t>Progress Monitoring Measures &amp; Rapid Cycle Evaluations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uestion mark on green pastel background">
            <a:extLst>
              <a:ext uri="{FF2B5EF4-FFF2-40B4-BE49-F238E27FC236}">
                <a16:creationId xmlns:a16="http://schemas.microsoft.com/office/drawing/2014/main" id="{C6102C0C-BF5F-4DC9-9B1E-8DD355547672}"/>
              </a:ext>
            </a:extLst>
          </p:cNvPr>
          <p:cNvPicPr>
            <a:picLocks noChangeAspect="1"/>
          </p:cNvPicPr>
          <p:nvPr/>
        </p:nvPicPr>
        <p:blipFill rotWithShape="1">
          <a:blip r:embed="rId3"/>
          <a:srcRect l="33108"/>
          <a:stretch/>
        </p:blipFill>
        <p:spPr>
          <a:xfrm>
            <a:off x="838200" y="1889125"/>
            <a:ext cx="3884613" cy="436245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1026" name="Picture 2" descr="verklempt saturday night live GIF">
            <a:extLst>
              <a:ext uri="{FF2B5EF4-FFF2-40B4-BE49-F238E27FC236}">
                <a16:creationId xmlns:a16="http://schemas.microsoft.com/office/drawing/2014/main" id="{5AC75A6A-F0B9-1044-9544-A9BFDB74C6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250" y="1889125"/>
            <a:ext cx="6556375" cy="4362450"/>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7CA586-2B49-534A-8F0D-957904D331D6}"/>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b="1" kern="1200">
                <a:solidFill>
                  <a:schemeClr val="tx1"/>
                </a:solidFill>
                <a:latin typeface="+mj-lt"/>
                <a:ea typeface="+mj-ea"/>
                <a:cs typeface="+mj-cs"/>
              </a:rPr>
              <a:t>Breakout Room Activity #01</a:t>
            </a:r>
          </a:p>
        </p:txBody>
      </p:sp>
    </p:spTree>
    <p:extLst>
      <p:ext uri="{BB962C8B-B14F-4D97-AF65-F5344CB8AC3E}">
        <p14:creationId xmlns:p14="http://schemas.microsoft.com/office/powerpoint/2010/main" val="2395739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2A57A0E-F212-E54A-B590-2A8FF8D1BE63}"/>
              </a:ext>
            </a:extLst>
          </p:cNvPr>
          <p:cNvSpPr>
            <a:spLocks noGrp="1"/>
          </p:cNvSpPr>
          <p:nvPr>
            <p:ph idx="1"/>
          </p:nvPr>
        </p:nvSpPr>
        <p:spPr>
          <a:xfrm>
            <a:off x="838200" y="591344"/>
            <a:ext cx="10515600" cy="5890736"/>
          </a:xfrm>
        </p:spPr>
        <p:txBody>
          <a:bodyPr>
            <a:noAutofit/>
          </a:bodyPr>
          <a:lstStyle/>
          <a:p>
            <a:pPr marL="0" indent="0">
              <a:buNone/>
            </a:pPr>
            <a:r>
              <a:rPr lang="en-US" sz="2400" b="1" i="0" dirty="0">
                <a:effectLst/>
              </a:rPr>
              <a:t>The Five Pillars of Monitoring Progress</a:t>
            </a:r>
          </a:p>
          <a:p>
            <a:pPr>
              <a:buFont typeface="+mj-lt"/>
              <a:buAutoNum type="arabicPeriod"/>
            </a:pPr>
            <a:endParaRPr lang="en-US" sz="2000" dirty="0"/>
          </a:p>
          <a:p>
            <a:pPr>
              <a:buFont typeface="+mj-lt"/>
              <a:buAutoNum type="arabicPeriod"/>
            </a:pPr>
            <a:r>
              <a:rPr lang="en-US" sz="2000" b="1" i="0" dirty="0">
                <a:effectLst/>
              </a:rPr>
              <a:t>Collect baseline data: </a:t>
            </a:r>
          </a:p>
          <a:p>
            <a:pPr marL="0" indent="0">
              <a:buNone/>
            </a:pPr>
            <a:r>
              <a:rPr lang="en-US" sz="2000" b="0" i="0" dirty="0">
                <a:effectLst/>
              </a:rPr>
              <a:t>Determine each individual’s current level of performance for the targeted skill (e.g., reading fluency, numeracy). While a single assessment may suffice to establish a baseline, it would be even better to try and conduct multiple assessments over some predefined time period (a week, first two weeks of </a:t>
            </a:r>
            <a:r>
              <a:rPr lang="en-US" sz="2000" dirty="0"/>
              <a:t>School, </a:t>
            </a:r>
            <a:r>
              <a:rPr lang="en-US" sz="2000" dirty="0" err="1"/>
              <a:t>etc</a:t>
            </a:r>
            <a:r>
              <a:rPr lang="en-US" sz="2000" dirty="0"/>
              <a:t>) and then use a Median score as the baseline score.</a:t>
            </a:r>
            <a:r>
              <a:rPr lang="en-US" sz="2000" b="0" i="0" dirty="0">
                <a:effectLst/>
              </a:rPr>
              <a:t>.</a:t>
            </a:r>
            <a:br>
              <a:rPr lang="en-US" sz="2000" b="0" i="0" dirty="0">
                <a:effectLst/>
              </a:rPr>
            </a:br>
            <a:endParaRPr lang="en-US" sz="2000" b="0" i="0" dirty="0">
              <a:effectLst/>
            </a:endParaRPr>
          </a:p>
          <a:p>
            <a:pPr>
              <a:buFont typeface="+mj-lt"/>
              <a:buAutoNum type="arabicPeriod" startAt="2"/>
            </a:pPr>
            <a:r>
              <a:rPr lang="en-US" sz="2000" b="1" i="0" dirty="0">
                <a:effectLst/>
              </a:rPr>
              <a:t>Identify the goal: </a:t>
            </a:r>
          </a:p>
          <a:p>
            <a:pPr marL="0" indent="0">
              <a:buNone/>
            </a:pPr>
            <a:r>
              <a:rPr lang="en-US" sz="2000" b="0" i="0" dirty="0">
                <a:effectLst/>
              </a:rPr>
              <a:t>Determine the level of performance that you want each individual to reach when the intervention </a:t>
            </a:r>
            <a:r>
              <a:rPr lang="en-US" sz="2000" dirty="0"/>
              <a:t>ends. There will usually be some information you can rely on to generate this benchmark. </a:t>
            </a:r>
            <a:r>
              <a:rPr lang="en-US" sz="2000" b="0" i="0" dirty="0">
                <a:effectLst/>
              </a:rPr>
              <a:t>This benchmark is often indicated in the information that accompanies a progress monitoring measure (e.g., word identification fluency: the benchmark is 40 words correct per minute by the end of first grade).</a:t>
            </a:r>
          </a:p>
          <a:p>
            <a:pPr>
              <a:buFont typeface="+mj-lt"/>
              <a:buAutoNum type="arabicPeriod" startAt="3"/>
            </a:pPr>
            <a:endParaRPr lang="en-US" sz="2000" dirty="0"/>
          </a:p>
          <a:p>
            <a:pPr marL="0" indent="0">
              <a:buNone/>
            </a:pPr>
            <a:r>
              <a:rPr lang="en-US" sz="2000" dirty="0"/>
              <a:t>		(Modified from the Peabody Institute’s Iris Center)</a:t>
            </a:r>
          </a:p>
        </p:txBody>
      </p:sp>
    </p:spTree>
    <p:extLst>
      <p:ext uri="{BB962C8B-B14F-4D97-AF65-F5344CB8AC3E}">
        <p14:creationId xmlns:p14="http://schemas.microsoft.com/office/powerpoint/2010/main" val="1932183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2A57A0E-F212-E54A-B590-2A8FF8D1BE63}"/>
              </a:ext>
            </a:extLst>
          </p:cNvPr>
          <p:cNvSpPr>
            <a:spLocks noGrp="1"/>
          </p:cNvSpPr>
          <p:nvPr>
            <p:ph idx="1"/>
          </p:nvPr>
        </p:nvSpPr>
        <p:spPr>
          <a:xfrm>
            <a:off x="838200" y="682624"/>
            <a:ext cx="10515600" cy="5241131"/>
          </a:xfrm>
        </p:spPr>
        <p:txBody>
          <a:bodyPr>
            <a:noAutofit/>
          </a:bodyPr>
          <a:lstStyle/>
          <a:p>
            <a:pPr>
              <a:buFont typeface="+mj-lt"/>
              <a:buAutoNum type="arabicPeriod" startAt="3"/>
            </a:pPr>
            <a:r>
              <a:rPr lang="en-US" sz="2000" b="0" i="0" dirty="0">
                <a:effectLst/>
              </a:rPr>
              <a:t> Create a graph: If you are using a commercial progress monitoring measure, the accompanying software will usually generate graphs that show progress. If you have to do this yourself, it can be done in Excel. </a:t>
            </a:r>
            <a:br>
              <a:rPr lang="en-US" sz="2000" b="0" i="0" dirty="0">
                <a:effectLst/>
              </a:rPr>
            </a:br>
            <a:br>
              <a:rPr lang="en-US" sz="2000" b="0" i="0" dirty="0">
                <a:effectLst/>
              </a:rPr>
            </a:br>
            <a:r>
              <a:rPr lang="en-US" sz="2000" b="0" i="0" dirty="0">
                <a:effectLst/>
              </a:rPr>
              <a:t>	- Use the horizontal axis to measure the length of the intervention</a:t>
            </a:r>
            <a:br>
              <a:rPr lang="en-US" sz="2000" b="0" i="0" dirty="0">
                <a:effectLst/>
              </a:rPr>
            </a:br>
            <a:r>
              <a:rPr lang="en-US" sz="2000" b="0" i="0" dirty="0">
                <a:effectLst/>
              </a:rPr>
              <a:t>		 (in weeks, days, months, </a:t>
            </a:r>
            <a:r>
              <a:rPr lang="en-US" sz="2000" b="0" i="0" dirty="0" err="1">
                <a:effectLst/>
              </a:rPr>
              <a:t>etc</a:t>
            </a:r>
            <a:r>
              <a:rPr lang="en-US" sz="2000" b="0" i="0" dirty="0">
                <a:effectLst/>
              </a:rPr>
              <a:t>). </a:t>
            </a:r>
            <a:br>
              <a:rPr lang="en-US" sz="2000" b="0" i="0" dirty="0">
                <a:effectLst/>
              </a:rPr>
            </a:br>
            <a:br>
              <a:rPr lang="en-US" sz="2000" b="0" i="0" dirty="0">
                <a:effectLst/>
              </a:rPr>
            </a:br>
            <a:r>
              <a:rPr lang="en-US" sz="2000" b="0" i="0" dirty="0">
                <a:effectLst/>
              </a:rPr>
              <a:t>	- Use the vertical axis to measure performance. </a:t>
            </a:r>
            <a:br>
              <a:rPr lang="en-US" sz="2000" b="0" i="0" dirty="0">
                <a:effectLst/>
              </a:rPr>
            </a:br>
            <a:br>
              <a:rPr lang="en-US" sz="2000" b="0" i="0" dirty="0">
                <a:effectLst/>
              </a:rPr>
            </a:br>
            <a:r>
              <a:rPr lang="en-US" sz="2000" b="0" i="0" dirty="0">
                <a:effectLst/>
              </a:rPr>
              <a:t>	- Draw a horizontal line to highlight the benchmark. </a:t>
            </a:r>
            <a:br>
              <a:rPr lang="en-US" sz="2000" b="0" i="0" dirty="0">
                <a:effectLst/>
              </a:rPr>
            </a:br>
            <a:br>
              <a:rPr lang="en-US" sz="2000" b="0" i="0" dirty="0">
                <a:effectLst/>
              </a:rPr>
            </a:br>
            <a:r>
              <a:rPr lang="en-US" sz="2000" b="0" i="0" dirty="0">
                <a:effectLst/>
              </a:rPr>
              <a:t>	- Draw the Goal Line (the expected trend in performance) </a:t>
            </a:r>
            <a:endParaRPr lang="en-US" sz="2000" dirty="0"/>
          </a:p>
          <a:p>
            <a:pPr marL="0" indent="0">
              <a:buNone/>
            </a:pPr>
            <a:endParaRPr lang="en-US" sz="2000" dirty="0"/>
          </a:p>
          <a:p>
            <a:pPr marL="0" indent="0">
              <a:buNone/>
            </a:pPr>
            <a:r>
              <a:rPr lang="en-US" sz="2000" dirty="0"/>
              <a:t>		(Modified from the Peabody Institute’s Iris Center)</a:t>
            </a:r>
          </a:p>
        </p:txBody>
      </p:sp>
    </p:spTree>
    <p:extLst>
      <p:ext uri="{BB962C8B-B14F-4D97-AF65-F5344CB8AC3E}">
        <p14:creationId xmlns:p14="http://schemas.microsoft.com/office/powerpoint/2010/main" val="767957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hart, line chart&#10;&#10;Description automatically generated">
            <a:extLst>
              <a:ext uri="{FF2B5EF4-FFF2-40B4-BE49-F238E27FC236}">
                <a16:creationId xmlns:a16="http://schemas.microsoft.com/office/drawing/2014/main" id="{2CB901AF-40BE-0245-8064-85006AB9083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66642" y="643467"/>
            <a:ext cx="7258716"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1844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Arc 2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2A57A0E-F212-E54A-B590-2A8FF8D1BE63}"/>
              </a:ext>
            </a:extLst>
          </p:cNvPr>
          <p:cNvSpPr>
            <a:spLocks noGrp="1"/>
          </p:cNvSpPr>
          <p:nvPr>
            <p:ph idx="1"/>
          </p:nvPr>
        </p:nvSpPr>
        <p:spPr>
          <a:xfrm>
            <a:off x="927100" y="626664"/>
            <a:ext cx="10515600" cy="5639991"/>
          </a:xfrm>
        </p:spPr>
        <p:txBody>
          <a:bodyPr>
            <a:noAutofit/>
          </a:bodyPr>
          <a:lstStyle/>
          <a:p>
            <a:pPr>
              <a:buFont typeface="+mj-lt"/>
              <a:buAutoNum type="arabicPeriod" startAt="4"/>
            </a:pPr>
            <a:r>
              <a:rPr lang="en-US" sz="2000" b="1" i="0" dirty="0">
                <a:effectLst/>
              </a:rPr>
              <a:t>Administer and score probes:</a:t>
            </a:r>
            <a:r>
              <a:rPr lang="en-US" sz="2000" b="0" i="0" dirty="0">
                <a:effectLst/>
              </a:rPr>
              <a:t> </a:t>
            </a:r>
          </a:p>
          <a:p>
            <a:pPr marL="0" indent="0">
              <a:buNone/>
            </a:pPr>
            <a:r>
              <a:rPr lang="en-US" sz="2000" b="0" i="0" dirty="0">
                <a:effectLst/>
              </a:rPr>
              <a:t>You should administer and score the probes at regular intervals (e.g., weekly, bi-weekly). Again, remember that using multiple probes to evaluate the level of performance at a given point in time is a more robust strategy than using a single probe.</a:t>
            </a:r>
            <a:br>
              <a:rPr lang="en-US" sz="2000" b="0" i="0" dirty="0">
                <a:effectLst/>
              </a:rPr>
            </a:br>
            <a:endParaRPr lang="en-US" sz="2000" b="0" i="0" dirty="0">
              <a:effectLst/>
            </a:endParaRPr>
          </a:p>
          <a:p>
            <a:pPr marL="0" indent="0">
              <a:buNone/>
            </a:pPr>
            <a:r>
              <a:rPr lang="en-US" sz="2000" b="0" i="1" dirty="0">
                <a:solidFill>
                  <a:srgbClr val="000000"/>
                </a:solidFill>
                <a:effectLst/>
              </a:rPr>
              <a:t>	Bryan Cook, PhD</a:t>
            </a:r>
            <a:br>
              <a:rPr lang="en-US" sz="2000" dirty="0"/>
            </a:br>
            <a:r>
              <a:rPr lang="en-US" sz="2000" dirty="0"/>
              <a:t>	</a:t>
            </a:r>
            <a:r>
              <a:rPr lang="en-US" sz="2000" b="0" i="1" dirty="0">
                <a:solidFill>
                  <a:srgbClr val="000000"/>
                </a:solidFill>
                <a:effectLst/>
              </a:rPr>
              <a:t>Professor, Special Education</a:t>
            </a:r>
            <a:br>
              <a:rPr lang="en-US" sz="2000" dirty="0"/>
            </a:br>
            <a:r>
              <a:rPr lang="en-US" sz="2000" dirty="0"/>
              <a:t>	</a:t>
            </a:r>
            <a:r>
              <a:rPr lang="en-US" sz="2000" b="0" i="1" dirty="0">
                <a:solidFill>
                  <a:srgbClr val="000000"/>
                </a:solidFill>
                <a:effectLst/>
              </a:rPr>
              <a:t>University of Hawai’i at </a:t>
            </a:r>
            <a:r>
              <a:rPr lang="en-US" sz="2000" b="0" i="1" dirty="0" err="1">
                <a:solidFill>
                  <a:srgbClr val="000000"/>
                </a:solidFill>
                <a:effectLst/>
              </a:rPr>
              <a:t>Mānoa</a:t>
            </a:r>
            <a:br>
              <a:rPr lang="en-US" sz="2000" b="0" i="0" dirty="0">
                <a:effectLst/>
              </a:rPr>
            </a:br>
            <a:endParaRPr lang="en-US" sz="2000" b="0" i="0" dirty="0">
              <a:effectLst/>
            </a:endParaRPr>
          </a:p>
          <a:p>
            <a:pPr>
              <a:buFont typeface="+mj-lt"/>
              <a:buAutoNum type="arabicPeriod" startAt="5"/>
            </a:pPr>
            <a:r>
              <a:rPr lang="en-US" sz="2000" b="1" i="0" dirty="0">
                <a:effectLst/>
              </a:rPr>
              <a:t>Graph scores:</a:t>
            </a:r>
            <a:r>
              <a:rPr lang="en-US" sz="2000" b="0" i="0" dirty="0">
                <a:effectLst/>
              </a:rPr>
              <a:t> </a:t>
            </a:r>
          </a:p>
          <a:p>
            <a:pPr marL="0" indent="0">
              <a:buNone/>
            </a:pPr>
            <a:r>
              <a:rPr lang="en-US" sz="2000" b="0" i="0" dirty="0">
                <a:effectLst/>
              </a:rPr>
              <a:t>Every time a probe is administered, record each individual’s score on the graph and draw a line to connect this score to the individual’s previous score. If using multiple probes per time period, use the Median Score in each time period (ignores unusually high or low scores). Alternately, you can allow your students to graph their own data: Research shows that students who do so are more aware of their performance and view themselves as more responsible for their learning.</a:t>
            </a:r>
            <a:br>
              <a:rPr lang="en-US" sz="2000" b="0" i="0" dirty="0">
                <a:effectLst/>
              </a:rPr>
            </a:br>
            <a:endParaRPr lang="en-US" sz="2000" b="0" i="0" dirty="0">
              <a:effectLst/>
            </a:endParaRPr>
          </a:p>
          <a:p>
            <a:pPr marL="0" indent="0">
              <a:buNone/>
            </a:pPr>
            <a:r>
              <a:rPr lang="en-US" sz="2000" dirty="0"/>
              <a:t>		(Modified from the Peabody Institute’s Iris Center)</a:t>
            </a:r>
          </a:p>
        </p:txBody>
      </p:sp>
      <p:pic>
        <p:nvPicPr>
          <p:cNvPr id="2" name="IRIS--Page-4-Evaluating-Progress.mp3" descr="IRIS--Page-4-Evaluating-Progress.mp3">
            <a:hlinkClick r:id="" action="ppaction://media"/>
            <a:extLst>
              <a:ext uri="{FF2B5EF4-FFF2-40B4-BE49-F238E27FC236}">
                <a16:creationId xmlns:a16="http://schemas.microsoft.com/office/drawing/2014/main" id="{92370FFC-1055-5649-9BEA-EA2DE203F1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385995" y="2183222"/>
            <a:ext cx="812800" cy="812800"/>
          </a:xfrm>
          <a:prstGeom prst="rect">
            <a:avLst/>
          </a:prstGeom>
          <a:ln/>
        </p:spPr>
        <p:style>
          <a:lnRef idx="2">
            <a:schemeClr val="dk1">
              <a:shade val="50000"/>
            </a:schemeClr>
          </a:lnRef>
          <a:fillRef idx="1">
            <a:schemeClr val="dk1"/>
          </a:fillRef>
          <a:effectRef idx="0">
            <a:schemeClr val="dk1"/>
          </a:effectRef>
          <a:fontRef idx="minor">
            <a:schemeClr val="lt1"/>
          </a:fontRef>
        </p:style>
      </p:pic>
    </p:spTree>
    <p:extLst>
      <p:ext uri="{BB962C8B-B14F-4D97-AF65-F5344CB8AC3E}">
        <p14:creationId xmlns:p14="http://schemas.microsoft.com/office/powerpoint/2010/main" val="277845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6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DDAB4B-EB88-5A45-B519-F5050F44188A}"/>
              </a:ext>
            </a:extLst>
          </p:cNvPr>
          <p:cNvSpPr txBox="1"/>
          <p:nvPr/>
        </p:nvSpPr>
        <p:spPr>
          <a:xfrm>
            <a:off x="990600" y="338328"/>
            <a:ext cx="10210800" cy="1078992"/>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a:latin typeface="+mj-lt"/>
                <a:ea typeface="+mj-ea"/>
                <a:cs typeface="+mj-cs"/>
              </a:rPr>
              <a:t>Evaluating Progress</a:t>
            </a:r>
          </a:p>
        </p:txBody>
      </p:sp>
      <p:sp>
        <p:nvSpPr>
          <p:cNvPr id="137" name="Rectangle 136">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495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graph with most of the points below the goal line ">
            <a:extLst>
              <a:ext uri="{FF2B5EF4-FFF2-40B4-BE49-F238E27FC236}">
                <a16:creationId xmlns:a16="http://schemas.microsoft.com/office/drawing/2014/main" id="{459A16DF-087A-BF46-B3F6-1EF58167521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9148" y="2864927"/>
            <a:ext cx="4974336" cy="3046780"/>
          </a:xfrm>
          <a:prstGeom prst="rect">
            <a:avLst/>
          </a:prstGeom>
          <a:noFill/>
          <a:extLst>
            <a:ext uri="{909E8E84-426E-40DD-AFC4-6F175D3DCCD1}">
              <a14:hiddenFill xmlns:a14="http://schemas.microsoft.com/office/drawing/2010/main">
                <a:solidFill>
                  <a:srgbClr val="FFFFFF"/>
                </a:solidFill>
              </a14:hiddenFill>
            </a:ext>
          </a:extLst>
        </p:spPr>
      </p:pic>
      <p:sp>
        <p:nvSpPr>
          <p:cNvPr id="141"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graph with most of the points on or above the goal line">
            <a:extLst>
              <a:ext uri="{FF2B5EF4-FFF2-40B4-BE49-F238E27FC236}">
                <a16:creationId xmlns:a16="http://schemas.microsoft.com/office/drawing/2014/main" id="{9CE222C5-584B-8943-976C-10C3186F905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78516" y="2867261"/>
            <a:ext cx="4974336" cy="3046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112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F19EC7-1C72-AC43-8553-6347DAF1E02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b="1" kern="1200">
                <a:solidFill>
                  <a:schemeClr val="tx1"/>
                </a:solidFill>
                <a:latin typeface="+mj-lt"/>
                <a:ea typeface="+mj-ea"/>
                <a:cs typeface="+mj-cs"/>
              </a:rPr>
              <a:t>Effective Data Analysis &amp; Displays </a:t>
            </a:r>
          </a:p>
        </p:txBody>
      </p:sp>
      <p:sp>
        <p:nvSpPr>
          <p:cNvPr id="1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07FAC187-0564-4509-9E52-11F797ACE72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4654296" y="1391938"/>
            <a:ext cx="7214616" cy="4046692"/>
          </a:xfrm>
          <a:prstGeom prst="rect">
            <a:avLst/>
          </a:prstGeom>
        </p:spPr>
      </p:pic>
    </p:spTree>
    <p:extLst>
      <p:ext uri="{BB962C8B-B14F-4D97-AF65-F5344CB8AC3E}">
        <p14:creationId xmlns:p14="http://schemas.microsoft.com/office/powerpoint/2010/main" val="394643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F784A-DE99-4948-8E29-833B1FC74D40}"/>
              </a:ext>
            </a:extLst>
          </p:cNvPr>
          <p:cNvSpPr>
            <a:spLocks noGrp="1"/>
          </p:cNvSpPr>
          <p:nvPr>
            <p:ph type="title"/>
          </p:nvPr>
        </p:nvSpPr>
        <p:spPr/>
        <p:txBody>
          <a:bodyPr/>
          <a:lstStyle/>
          <a:p>
            <a:r>
              <a:rPr lang="en-US" dirty="0"/>
              <a:t>Simplify …</a:t>
            </a:r>
          </a:p>
        </p:txBody>
      </p:sp>
      <p:pic>
        <p:nvPicPr>
          <p:cNvPr id="5122" name="Picture 2">
            <a:extLst>
              <a:ext uri="{FF2B5EF4-FFF2-40B4-BE49-F238E27FC236}">
                <a16:creationId xmlns:a16="http://schemas.microsoft.com/office/drawing/2014/main" id="{D3F0FA71-264E-F949-80B3-4FFCF09D3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360" y="1905000"/>
            <a:ext cx="512064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045113E-033D-504B-82B6-53E8D2D019FC}"/>
              </a:ext>
            </a:extLst>
          </p:cNvPr>
          <p:cNvPicPr>
            <a:picLocks noChangeAspect="1"/>
          </p:cNvPicPr>
          <p:nvPr/>
        </p:nvPicPr>
        <p:blipFill>
          <a:blip r:embed="rId4"/>
          <a:stretch>
            <a:fillRect/>
          </a:stretch>
        </p:blipFill>
        <p:spPr>
          <a:xfrm>
            <a:off x="6233162" y="2305050"/>
            <a:ext cx="4013200" cy="2247900"/>
          </a:xfrm>
          <a:prstGeom prst="rect">
            <a:avLst/>
          </a:prstGeom>
        </p:spPr>
      </p:pic>
      <p:sp>
        <p:nvSpPr>
          <p:cNvPr id="5" name="TextBox 4">
            <a:extLst>
              <a:ext uri="{FF2B5EF4-FFF2-40B4-BE49-F238E27FC236}">
                <a16:creationId xmlns:a16="http://schemas.microsoft.com/office/drawing/2014/main" id="{3C726F74-1FFF-DC4A-AAA9-BE195EAAA1E0}"/>
              </a:ext>
            </a:extLst>
          </p:cNvPr>
          <p:cNvSpPr txBox="1"/>
          <p:nvPr/>
        </p:nvSpPr>
        <p:spPr>
          <a:xfrm>
            <a:off x="1208868" y="5796366"/>
            <a:ext cx="5982346" cy="369332"/>
          </a:xfrm>
          <a:prstGeom prst="rect">
            <a:avLst/>
          </a:prstGeom>
          <a:noFill/>
        </p:spPr>
        <p:txBody>
          <a:bodyPr wrap="square" rtlCol="0">
            <a:spAutoFit/>
          </a:bodyPr>
          <a:lstStyle/>
          <a:p>
            <a:r>
              <a:rPr lang="en-US" dirty="0"/>
              <a:t>Use goals and benchmarks to set cut-points</a:t>
            </a:r>
          </a:p>
        </p:txBody>
      </p:sp>
    </p:spTree>
    <p:extLst>
      <p:ext uri="{BB962C8B-B14F-4D97-AF65-F5344CB8AC3E}">
        <p14:creationId xmlns:p14="http://schemas.microsoft.com/office/powerpoint/2010/main" val="413876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74C258-B0E9-8A41-98C0-8D7E13CF1243}"/>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b="1"/>
              <a:t>Making Comparisons</a:t>
            </a:r>
          </a:p>
        </p:txBody>
      </p:sp>
      <p:sp>
        <p:nvSpPr>
          <p:cNvPr id="19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97EF5D9F-382C-2A4A-BCEA-10A37E9082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5720" y="2642616"/>
            <a:ext cx="5043056" cy="36057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6F159EC-9DE1-F642-9C98-F7EBC2A62150}"/>
              </a:ext>
            </a:extLst>
          </p:cNvPr>
          <p:cNvPicPr>
            <a:picLocks noChangeAspect="1"/>
          </p:cNvPicPr>
          <p:nvPr/>
        </p:nvPicPr>
        <p:blipFill>
          <a:blip r:embed="rId4"/>
          <a:stretch>
            <a:fillRect/>
          </a:stretch>
        </p:blipFill>
        <p:spPr>
          <a:xfrm>
            <a:off x="6254496" y="3112084"/>
            <a:ext cx="5614416" cy="2666847"/>
          </a:xfrm>
          <a:prstGeom prst="rect">
            <a:avLst/>
          </a:prstGeom>
        </p:spPr>
      </p:pic>
    </p:spTree>
    <p:extLst>
      <p:ext uri="{BB962C8B-B14F-4D97-AF65-F5344CB8AC3E}">
        <p14:creationId xmlns:p14="http://schemas.microsoft.com/office/powerpoint/2010/main" val="312481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46C227-3C63-E445-895B-6319E90FEF02}"/>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b="1"/>
              <a:t>Combining Comparisons</a:t>
            </a:r>
          </a:p>
        </p:txBody>
      </p:sp>
      <p:sp>
        <p:nvSpPr>
          <p:cNvPr id="2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C0C4EFD-D135-5844-98D9-0CB15BBAFB07}"/>
              </a:ext>
            </a:extLst>
          </p:cNvPr>
          <p:cNvPicPr>
            <a:picLocks noChangeAspect="1"/>
          </p:cNvPicPr>
          <p:nvPr/>
        </p:nvPicPr>
        <p:blipFill>
          <a:blip r:embed="rId3"/>
          <a:stretch>
            <a:fillRect/>
          </a:stretch>
        </p:blipFill>
        <p:spPr>
          <a:xfrm>
            <a:off x="320040" y="3119102"/>
            <a:ext cx="5614416" cy="2652811"/>
          </a:xfrm>
          <a:prstGeom prst="rect">
            <a:avLst/>
          </a:prstGeom>
        </p:spPr>
      </p:pic>
      <p:pic>
        <p:nvPicPr>
          <p:cNvPr id="3" name="Picture 2">
            <a:extLst>
              <a:ext uri="{FF2B5EF4-FFF2-40B4-BE49-F238E27FC236}">
                <a16:creationId xmlns:a16="http://schemas.microsoft.com/office/drawing/2014/main" id="{472A5246-FD71-4C4B-B65E-49E3C7C48876}"/>
              </a:ext>
            </a:extLst>
          </p:cNvPr>
          <p:cNvPicPr>
            <a:picLocks noChangeAspect="1"/>
          </p:cNvPicPr>
          <p:nvPr/>
        </p:nvPicPr>
        <p:blipFill>
          <a:blip r:embed="rId4"/>
          <a:stretch>
            <a:fillRect/>
          </a:stretch>
        </p:blipFill>
        <p:spPr>
          <a:xfrm>
            <a:off x="6254496" y="3168228"/>
            <a:ext cx="5614416" cy="2554559"/>
          </a:xfrm>
          <a:prstGeom prst="rect">
            <a:avLst/>
          </a:prstGeom>
        </p:spPr>
      </p:pic>
    </p:spTree>
    <p:extLst>
      <p:ext uri="{BB962C8B-B14F-4D97-AF65-F5344CB8AC3E}">
        <p14:creationId xmlns:p14="http://schemas.microsoft.com/office/powerpoint/2010/main" val="1299536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5062A15F-D932-447C-8DA7-52EEC6F91B84}"/>
              </a:ext>
            </a:extLst>
          </p:cNvPr>
          <p:cNvGrpSpPr/>
          <p:nvPr/>
        </p:nvGrpSpPr>
        <p:grpSpPr>
          <a:xfrm>
            <a:off x="1549438" y="1315942"/>
            <a:ext cx="9575762" cy="5210932"/>
            <a:chOff x="1143000" y="1193800"/>
            <a:chExt cx="10058399" cy="5524212"/>
          </a:xfrm>
        </p:grpSpPr>
        <p:graphicFrame>
          <p:nvGraphicFramePr>
            <p:cNvPr id="4" name="Diagram 3">
              <a:extLst>
                <a:ext uri="{FF2B5EF4-FFF2-40B4-BE49-F238E27FC236}">
                  <a16:creationId xmlns:a16="http://schemas.microsoft.com/office/drawing/2014/main" id="{129061DE-3F12-4B8A-A9E9-660D2E62C13F}"/>
                </a:ext>
              </a:extLst>
            </p:cNvPr>
            <p:cNvGraphicFramePr/>
            <p:nvPr/>
          </p:nvGraphicFramePr>
          <p:xfrm>
            <a:off x="6095999" y="1193800"/>
            <a:ext cx="5105400" cy="4000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 name="Group 20">
              <a:extLst>
                <a:ext uri="{FF2B5EF4-FFF2-40B4-BE49-F238E27FC236}">
                  <a16:creationId xmlns:a16="http://schemas.microsoft.com/office/drawing/2014/main" id="{24C9D7CF-FA59-4821-BC56-7DF3670A00B4}"/>
                </a:ext>
              </a:extLst>
            </p:cNvPr>
            <p:cNvGrpSpPr/>
            <p:nvPr/>
          </p:nvGrpSpPr>
          <p:grpSpPr>
            <a:xfrm>
              <a:off x="1143000" y="1193800"/>
              <a:ext cx="4648200" cy="5524212"/>
              <a:chOff x="1143000" y="838200"/>
              <a:chExt cx="4648200" cy="5524212"/>
            </a:xfrm>
          </p:grpSpPr>
          <p:sp>
            <p:nvSpPr>
              <p:cNvPr id="9" name="Rectangle: Rounded Corners 8">
                <a:extLst>
                  <a:ext uri="{FF2B5EF4-FFF2-40B4-BE49-F238E27FC236}">
                    <a16:creationId xmlns:a16="http://schemas.microsoft.com/office/drawing/2014/main" id="{2B778626-3BAD-49FF-A66C-063CB6C5CB4E}"/>
                  </a:ext>
                </a:extLst>
              </p:cNvPr>
              <p:cNvSpPr/>
              <p:nvPr/>
            </p:nvSpPr>
            <p:spPr>
              <a:xfrm>
                <a:off x="1143000" y="838200"/>
                <a:ext cx="4648200" cy="518160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TextBox 9">
                <a:extLst>
                  <a:ext uri="{FF2B5EF4-FFF2-40B4-BE49-F238E27FC236}">
                    <a16:creationId xmlns:a16="http://schemas.microsoft.com/office/drawing/2014/main" id="{646F26BC-B973-46DC-A2E2-1758DF5A519A}"/>
                  </a:ext>
                </a:extLst>
              </p:cNvPr>
              <p:cNvSpPr txBox="1"/>
              <p:nvPr/>
            </p:nvSpPr>
            <p:spPr>
              <a:xfrm>
                <a:off x="1264913" y="880908"/>
                <a:ext cx="4516545" cy="5481504"/>
              </a:xfrm>
              <a:prstGeom prst="rect">
                <a:avLst/>
              </a:prstGeom>
              <a:noFill/>
            </p:spPr>
            <p:txBody>
              <a:bodyPr wrap="square" rtlCol="0">
                <a:spAutoFit/>
              </a:bodyPr>
              <a:lstStyle/>
              <a:p>
                <a:pPr algn="ctr"/>
                <a:r>
                  <a:rPr lang="en-US" sz="1300" b="1" dirty="0"/>
                  <a:t>Evaluation Methods</a:t>
                </a:r>
              </a:p>
              <a:p>
                <a:r>
                  <a:rPr lang="en-US" sz="1300" u="sng" dirty="0"/>
                  <a:t>Identify Needs</a:t>
                </a:r>
              </a:p>
              <a:p>
                <a:pPr marL="742950" lvl="1" indent="-285750">
                  <a:buFont typeface="Arial" panose="020B0604020202020204" pitchFamily="34" charset="0"/>
                  <a:buChar char="•"/>
                </a:pPr>
                <a:r>
                  <a:rPr lang="en-US" sz="1300" dirty="0"/>
                  <a:t>Needs assessment</a:t>
                </a:r>
              </a:p>
              <a:p>
                <a:pPr marL="742950" lvl="1" indent="-285750">
                  <a:buFont typeface="Arial" panose="020B0604020202020204" pitchFamily="34" charset="0"/>
                  <a:buChar char="•"/>
                </a:pPr>
                <a:r>
                  <a:rPr lang="en-US" sz="1300" dirty="0"/>
                  <a:t>Data identification, data use</a:t>
                </a:r>
              </a:p>
              <a:p>
                <a:pPr marL="742950" lvl="1" indent="-285750">
                  <a:buFont typeface="Arial" panose="020B0604020202020204" pitchFamily="34" charset="0"/>
                  <a:buChar char="•"/>
                </a:pPr>
                <a:r>
                  <a:rPr lang="en-US" sz="1300" dirty="0"/>
                  <a:t>Capacity/readiness assessment</a:t>
                </a:r>
              </a:p>
              <a:p>
                <a:r>
                  <a:rPr lang="en-US" sz="1300" u="sng" dirty="0"/>
                  <a:t>Select an Intervention</a:t>
                </a:r>
              </a:p>
              <a:p>
                <a:pPr marL="742950" lvl="1" indent="-285750">
                  <a:buFont typeface="Arial" panose="020B0604020202020204" pitchFamily="34" charset="0"/>
                  <a:buChar char="•"/>
                </a:pPr>
                <a:r>
                  <a:rPr lang="en-US" sz="1300" dirty="0"/>
                  <a:t>Evidence search, appraisal of effectiveness</a:t>
                </a:r>
              </a:p>
              <a:p>
                <a:pPr marL="742950" lvl="1" indent="-285750">
                  <a:buFont typeface="Arial" panose="020B0604020202020204" pitchFamily="34" charset="0"/>
                  <a:buChar char="•"/>
                </a:pPr>
                <a:r>
                  <a:rPr lang="en-US" sz="1300" dirty="0"/>
                  <a:t>Evaluate feasibility of EBI and match to needs</a:t>
                </a:r>
              </a:p>
              <a:p>
                <a:pPr marL="742950" lvl="1" indent="-285750">
                  <a:buFont typeface="Arial" panose="020B0604020202020204" pitchFamily="34" charset="0"/>
                  <a:buChar char="•"/>
                </a:pPr>
                <a:r>
                  <a:rPr lang="en-US" sz="1300" dirty="0"/>
                  <a:t>Identify core components of EBI</a:t>
                </a:r>
              </a:p>
              <a:p>
                <a:pPr marL="742950" lvl="1" indent="-285750">
                  <a:buFont typeface="Arial" panose="020B0604020202020204" pitchFamily="34" charset="0"/>
                  <a:buChar char="•"/>
                </a:pPr>
                <a:r>
                  <a:rPr lang="en-US" sz="1300" dirty="0"/>
                  <a:t>Assess context-fit and consider stakeholder buy-in</a:t>
                </a:r>
              </a:p>
              <a:p>
                <a:pPr marL="742950" lvl="1" indent="-285750">
                  <a:buFont typeface="Arial" panose="020B0604020202020204" pitchFamily="34" charset="0"/>
                  <a:buChar char="•"/>
                </a:pPr>
                <a:r>
                  <a:rPr lang="en-US" sz="1300" dirty="0"/>
                  <a:t>Validity concerns: will it work in my setting</a:t>
                </a:r>
              </a:p>
              <a:p>
                <a:r>
                  <a:rPr lang="en-US" sz="1300" u="sng" dirty="0"/>
                  <a:t>Plan for Implementation</a:t>
                </a:r>
              </a:p>
              <a:p>
                <a:pPr marL="742950" lvl="1" indent="-285750">
                  <a:buFont typeface="Arial" panose="020B0604020202020204" pitchFamily="34" charset="0"/>
                  <a:buChar char="•"/>
                </a:pPr>
                <a:r>
                  <a:rPr lang="en-US" sz="1300" dirty="0"/>
                  <a:t>Cost assessment</a:t>
                </a:r>
              </a:p>
              <a:p>
                <a:pPr marL="742950" lvl="1" indent="-285750">
                  <a:buFont typeface="Arial" panose="020B0604020202020204" pitchFamily="34" charset="0"/>
                  <a:buChar char="•"/>
                </a:pPr>
                <a:r>
                  <a:rPr lang="en-US" sz="1300" dirty="0"/>
                  <a:t>Develop logic model and theory of change</a:t>
                </a:r>
              </a:p>
              <a:p>
                <a:pPr marL="742950" lvl="1" indent="-285750">
                  <a:buFont typeface="Arial" panose="020B0604020202020204" pitchFamily="34" charset="0"/>
                  <a:buChar char="•"/>
                </a:pPr>
                <a:r>
                  <a:rPr lang="en-US" sz="1300" dirty="0"/>
                  <a:t>Assess implementation needs and capacity</a:t>
                </a:r>
              </a:p>
              <a:p>
                <a:pPr marL="742950" lvl="1" indent="-285750">
                  <a:buFont typeface="Arial" panose="020B0604020202020204" pitchFamily="34" charset="0"/>
                  <a:buChar char="•"/>
                </a:pPr>
                <a:r>
                  <a:rPr lang="en-US" sz="1300" dirty="0"/>
                  <a:t>Identify outcome measures</a:t>
                </a:r>
              </a:p>
              <a:p>
                <a:r>
                  <a:rPr lang="en-US" sz="1300" u="sng" dirty="0"/>
                  <a:t>Implement and adjust</a:t>
                </a:r>
              </a:p>
              <a:p>
                <a:pPr marL="742950" lvl="1" indent="-285750">
                  <a:buFont typeface="Arial" panose="020B0604020202020204" pitchFamily="34" charset="0"/>
                  <a:buChar char="•"/>
                </a:pPr>
                <a:r>
                  <a:rPr lang="en-US" sz="1300" dirty="0"/>
                  <a:t>Process evaluation and fidelity to core features</a:t>
                </a:r>
              </a:p>
              <a:p>
                <a:pPr marL="742950" lvl="1" indent="-285750">
                  <a:buFont typeface="Arial" panose="020B0604020202020204" pitchFamily="34" charset="0"/>
                  <a:buChar char="•"/>
                </a:pPr>
                <a:r>
                  <a:rPr lang="en-US" sz="1300" dirty="0"/>
                  <a:t>Rapid cycle evaluation</a:t>
                </a:r>
              </a:p>
              <a:p>
                <a:pPr marL="742950" lvl="1" indent="-285750">
                  <a:buFont typeface="Arial" panose="020B0604020202020204" pitchFamily="34" charset="0"/>
                  <a:buChar char="•"/>
                </a:pPr>
                <a:r>
                  <a:rPr lang="en-US" sz="1300" dirty="0"/>
                  <a:t>Tracking contextual factors</a:t>
                </a:r>
              </a:p>
              <a:p>
                <a:r>
                  <a:rPr lang="en-US" sz="1300" u="sng" dirty="0"/>
                  <a:t>Examine and Reflect</a:t>
                </a:r>
              </a:p>
              <a:p>
                <a:pPr marL="742950" lvl="1" indent="-285750">
                  <a:buFont typeface="Arial" panose="020B0604020202020204" pitchFamily="34" charset="0"/>
                  <a:buChar char="•"/>
                </a:pPr>
                <a:r>
                  <a:rPr lang="en-US" sz="1300" dirty="0"/>
                  <a:t>Assess outcomes</a:t>
                </a:r>
              </a:p>
              <a:p>
                <a:pPr marL="742950" lvl="1" indent="-285750">
                  <a:buFont typeface="Arial" panose="020B0604020202020204" pitchFamily="34" charset="0"/>
                  <a:buChar char="•"/>
                </a:pPr>
                <a:r>
                  <a:rPr lang="en-US" sz="1300" dirty="0"/>
                  <a:t>Lessons learned</a:t>
                </a:r>
              </a:p>
              <a:p>
                <a:pPr marL="742950" lvl="1" indent="-285750">
                  <a:buFont typeface="Arial" panose="020B0604020202020204" pitchFamily="34" charset="0"/>
                  <a:buChar char="•"/>
                </a:pPr>
                <a:r>
                  <a:rPr lang="en-US" sz="1300" dirty="0"/>
                  <a:t>Sharing (dissemination)</a:t>
                </a:r>
              </a:p>
              <a:p>
                <a:pPr marL="285750" indent="-285750">
                  <a:buFont typeface="Arial" panose="020B0604020202020204" pitchFamily="34" charset="0"/>
                  <a:buChar char="•"/>
                </a:pPr>
                <a:endParaRPr lang="en-US" dirty="0"/>
              </a:p>
            </p:txBody>
          </p:sp>
        </p:grpSp>
      </p:grpSp>
      <p:grpSp>
        <p:nvGrpSpPr>
          <p:cNvPr id="24" name="Group 23">
            <a:extLst>
              <a:ext uri="{FF2B5EF4-FFF2-40B4-BE49-F238E27FC236}">
                <a16:creationId xmlns:a16="http://schemas.microsoft.com/office/drawing/2014/main" id="{A992D990-DFA7-4CBB-B17B-35C3756CB817}"/>
              </a:ext>
            </a:extLst>
          </p:cNvPr>
          <p:cNvGrpSpPr/>
          <p:nvPr/>
        </p:nvGrpSpPr>
        <p:grpSpPr>
          <a:xfrm>
            <a:off x="3410768" y="698500"/>
            <a:ext cx="5332557" cy="495118"/>
            <a:chOff x="2933700" y="520700"/>
            <a:chExt cx="5715000" cy="539750"/>
          </a:xfrm>
        </p:grpSpPr>
        <p:cxnSp>
          <p:nvCxnSpPr>
            <p:cNvPr id="12" name="Straight Connector 11">
              <a:extLst>
                <a:ext uri="{FF2B5EF4-FFF2-40B4-BE49-F238E27FC236}">
                  <a16:creationId xmlns:a16="http://schemas.microsoft.com/office/drawing/2014/main" id="{6CC60B03-AE8A-4716-945A-855533F6F874}"/>
                </a:ext>
              </a:extLst>
            </p:cNvPr>
            <p:cNvCxnSpPr/>
            <p:nvPr/>
          </p:nvCxnSpPr>
          <p:spPr>
            <a:xfrm>
              <a:off x="2933700" y="520700"/>
              <a:ext cx="5715000" cy="0"/>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BE5742E-8D92-4496-9C67-43CE04AF1B66}"/>
                </a:ext>
              </a:extLst>
            </p:cNvPr>
            <p:cNvCxnSpPr/>
            <p:nvPr/>
          </p:nvCxnSpPr>
          <p:spPr>
            <a:xfrm>
              <a:off x="2933700" y="520700"/>
              <a:ext cx="0" cy="53975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29" name="Rectangle: Rounded Corners 28">
            <a:extLst>
              <a:ext uri="{FF2B5EF4-FFF2-40B4-BE49-F238E27FC236}">
                <a16:creationId xmlns:a16="http://schemas.microsoft.com/office/drawing/2014/main" id="{1E5EB65E-4163-4B0A-87F4-3AF2DF9BBBE9}"/>
              </a:ext>
            </a:extLst>
          </p:cNvPr>
          <p:cNvSpPr/>
          <p:nvPr/>
        </p:nvSpPr>
        <p:spPr>
          <a:xfrm>
            <a:off x="6457938" y="4863202"/>
            <a:ext cx="1498600" cy="6604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Context</a:t>
            </a:r>
          </a:p>
        </p:txBody>
      </p:sp>
      <p:sp>
        <p:nvSpPr>
          <p:cNvPr id="30" name="Rectangle: Rounded Corners 29">
            <a:extLst>
              <a:ext uri="{FF2B5EF4-FFF2-40B4-BE49-F238E27FC236}">
                <a16:creationId xmlns:a16="http://schemas.microsoft.com/office/drawing/2014/main" id="{26D6C936-C1A9-4D15-8FFE-13E4EE41AE19}"/>
              </a:ext>
            </a:extLst>
          </p:cNvPr>
          <p:cNvSpPr/>
          <p:nvPr/>
        </p:nvSpPr>
        <p:spPr>
          <a:xfrm>
            <a:off x="8240940" y="4863202"/>
            <a:ext cx="1498600" cy="6604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Networking</a:t>
            </a:r>
          </a:p>
        </p:txBody>
      </p:sp>
      <p:sp>
        <p:nvSpPr>
          <p:cNvPr id="31" name="Rectangle: Rounded Corners 30">
            <a:extLst>
              <a:ext uri="{FF2B5EF4-FFF2-40B4-BE49-F238E27FC236}">
                <a16:creationId xmlns:a16="http://schemas.microsoft.com/office/drawing/2014/main" id="{45F5C974-5E67-4F04-A14F-C708AFA272A6}"/>
              </a:ext>
            </a:extLst>
          </p:cNvPr>
          <p:cNvSpPr/>
          <p:nvPr/>
        </p:nvSpPr>
        <p:spPr>
          <a:xfrm>
            <a:off x="10023942" y="4863139"/>
            <a:ext cx="1498600" cy="6604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Collaboration</a:t>
            </a:r>
          </a:p>
        </p:txBody>
      </p:sp>
      <p:sp>
        <p:nvSpPr>
          <p:cNvPr id="32" name="Rectangle: Rounded Corners 31">
            <a:extLst>
              <a:ext uri="{FF2B5EF4-FFF2-40B4-BE49-F238E27FC236}">
                <a16:creationId xmlns:a16="http://schemas.microsoft.com/office/drawing/2014/main" id="{A75D7B80-1AD2-4422-B52E-E56836F878B6}"/>
              </a:ext>
            </a:extLst>
          </p:cNvPr>
          <p:cNvSpPr/>
          <p:nvPr/>
        </p:nvSpPr>
        <p:spPr>
          <a:xfrm>
            <a:off x="3357684" y="160202"/>
            <a:ext cx="5438723" cy="38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Evaluation Capacity Building for EBI Implementations</a:t>
            </a:r>
          </a:p>
        </p:txBody>
      </p:sp>
      <p:sp>
        <p:nvSpPr>
          <p:cNvPr id="33" name="Oval 32">
            <a:extLst>
              <a:ext uri="{FF2B5EF4-FFF2-40B4-BE49-F238E27FC236}">
                <a16:creationId xmlns:a16="http://schemas.microsoft.com/office/drawing/2014/main" id="{32C4BF66-526F-46A8-B064-E1A7AF699C95}"/>
              </a:ext>
            </a:extLst>
          </p:cNvPr>
          <p:cNvSpPr/>
          <p:nvPr/>
        </p:nvSpPr>
        <p:spPr>
          <a:xfrm>
            <a:off x="6838938" y="5664200"/>
            <a:ext cx="4076444" cy="495237"/>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Essential Features of Training</a:t>
            </a:r>
          </a:p>
        </p:txBody>
      </p:sp>
      <p:sp>
        <p:nvSpPr>
          <p:cNvPr id="36" name="Oval 35">
            <a:extLst>
              <a:ext uri="{FF2B5EF4-FFF2-40B4-BE49-F238E27FC236}">
                <a16:creationId xmlns:a16="http://schemas.microsoft.com/office/drawing/2014/main" id="{59F6A9B4-CBA0-47D1-ACBC-37FA0090F5FE}"/>
              </a:ext>
            </a:extLst>
          </p:cNvPr>
          <p:cNvSpPr/>
          <p:nvPr/>
        </p:nvSpPr>
        <p:spPr>
          <a:xfrm>
            <a:off x="7787438" y="1975537"/>
            <a:ext cx="2017938" cy="1853966"/>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Cycle of Continuous Improvement</a:t>
            </a:r>
          </a:p>
        </p:txBody>
      </p:sp>
      <p:cxnSp>
        <p:nvCxnSpPr>
          <p:cNvPr id="39" name="Straight Arrow Connector 38">
            <a:extLst>
              <a:ext uri="{FF2B5EF4-FFF2-40B4-BE49-F238E27FC236}">
                <a16:creationId xmlns:a16="http://schemas.microsoft.com/office/drawing/2014/main" id="{131EC218-C6F1-4C68-8819-69FDD73A99AB}"/>
              </a:ext>
            </a:extLst>
          </p:cNvPr>
          <p:cNvCxnSpPr>
            <a:cxnSpLocks/>
          </p:cNvCxnSpPr>
          <p:nvPr/>
        </p:nvCxnSpPr>
        <p:spPr>
          <a:xfrm>
            <a:off x="8750493" y="704759"/>
            <a:ext cx="0" cy="611183"/>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9785FCA9-0DA8-5E46-B346-E29E6F259A1F}"/>
                  </a:ext>
                </a:extLst>
              </p14:cNvPr>
              <p14:cNvContentPartPr/>
              <p14:nvPr/>
            </p14:nvContentPartPr>
            <p14:xfrm>
              <a:off x="1916071" y="-106148"/>
              <a:ext cx="360" cy="360"/>
            </p14:xfrm>
          </p:contentPart>
        </mc:Choice>
        <mc:Fallback xmlns="">
          <p:pic>
            <p:nvPicPr>
              <p:cNvPr id="2" name="Ink 1">
                <a:extLst>
                  <a:ext uri="{FF2B5EF4-FFF2-40B4-BE49-F238E27FC236}">
                    <a16:creationId xmlns:a16="http://schemas.microsoft.com/office/drawing/2014/main" id="{9785FCA9-0DA8-5E46-B346-E29E6F259A1F}"/>
                  </a:ext>
                </a:extLst>
              </p:cNvPr>
              <p:cNvPicPr/>
              <p:nvPr/>
            </p:nvPicPr>
            <p:blipFill>
              <a:blip r:embed="rId9"/>
              <a:stretch>
                <a:fillRect/>
              </a:stretch>
            </p:blipFill>
            <p:spPr>
              <a:xfrm>
                <a:off x="1898071" y="-124148"/>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a16="http://schemas.microsoft.com/office/drawing/2014/main" id="{B4AC9642-B6F8-9F40-A9A6-B1D60CE9203B}"/>
                  </a:ext>
                </a:extLst>
              </p14:cNvPr>
              <p14:cNvContentPartPr/>
              <p14:nvPr/>
            </p14:nvContentPartPr>
            <p14:xfrm>
              <a:off x="2006791" y="358612"/>
              <a:ext cx="360" cy="360"/>
            </p14:xfrm>
          </p:contentPart>
        </mc:Choice>
        <mc:Fallback xmlns="">
          <p:pic>
            <p:nvPicPr>
              <p:cNvPr id="3" name="Ink 2">
                <a:extLst>
                  <a:ext uri="{FF2B5EF4-FFF2-40B4-BE49-F238E27FC236}">
                    <a16:creationId xmlns:a16="http://schemas.microsoft.com/office/drawing/2014/main" id="{B4AC9642-B6F8-9F40-A9A6-B1D60CE9203B}"/>
                  </a:ext>
                </a:extLst>
              </p:cNvPr>
              <p:cNvPicPr/>
              <p:nvPr/>
            </p:nvPicPr>
            <p:blipFill>
              <a:blip r:embed="rId9"/>
              <a:stretch>
                <a:fillRect/>
              </a:stretch>
            </p:blipFill>
            <p:spPr>
              <a:xfrm>
                <a:off x="1988791" y="340972"/>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37BAFB4F-0DD5-ED43-A07B-39BA0BB8D86A}"/>
                  </a:ext>
                </a:extLst>
              </p14:cNvPr>
              <p14:cNvContentPartPr/>
              <p14:nvPr/>
            </p14:nvContentPartPr>
            <p14:xfrm>
              <a:off x="1462831" y="4352812"/>
              <a:ext cx="3674160" cy="1153800"/>
            </p14:xfrm>
          </p:contentPart>
        </mc:Choice>
        <mc:Fallback xmlns="">
          <p:pic>
            <p:nvPicPr>
              <p:cNvPr id="5" name="Ink 4">
                <a:extLst>
                  <a:ext uri="{FF2B5EF4-FFF2-40B4-BE49-F238E27FC236}">
                    <a16:creationId xmlns:a16="http://schemas.microsoft.com/office/drawing/2014/main" id="{37BAFB4F-0DD5-ED43-A07B-39BA0BB8D86A}"/>
                  </a:ext>
                </a:extLst>
              </p:cNvPr>
              <p:cNvPicPr/>
              <p:nvPr/>
            </p:nvPicPr>
            <p:blipFill>
              <a:blip r:embed="rId12"/>
              <a:stretch>
                <a:fillRect/>
              </a:stretch>
            </p:blipFill>
            <p:spPr>
              <a:xfrm>
                <a:off x="1427191" y="4316812"/>
                <a:ext cx="3745800" cy="1225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279FB1C5-F3C6-D44D-B478-5F5B84991111}"/>
                  </a:ext>
                </a:extLst>
              </p14:cNvPr>
              <p14:cNvContentPartPr/>
              <p14:nvPr/>
            </p14:nvContentPartPr>
            <p14:xfrm>
              <a:off x="2145751" y="4415812"/>
              <a:ext cx="1269720" cy="98280"/>
            </p14:xfrm>
          </p:contentPart>
        </mc:Choice>
        <mc:Fallback xmlns="">
          <p:pic>
            <p:nvPicPr>
              <p:cNvPr id="6" name="Ink 5">
                <a:extLst>
                  <a:ext uri="{FF2B5EF4-FFF2-40B4-BE49-F238E27FC236}">
                    <a16:creationId xmlns:a16="http://schemas.microsoft.com/office/drawing/2014/main" id="{279FB1C5-F3C6-D44D-B478-5F5B84991111}"/>
                  </a:ext>
                </a:extLst>
              </p:cNvPr>
              <p:cNvPicPr/>
              <p:nvPr/>
            </p:nvPicPr>
            <p:blipFill>
              <a:blip r:embed="rId14"/>
              <a:stretch>
                <a:fillRect/>
              </a:stretch>
            </p:blipFill>
            <p:spPr>
              <a:xfrm>
                <a:off x="2109751" y="4380172"/>
                <a:ext cx="1341360" cy="169920"/>
              </a:xfrm>
              <a:prstGeom prst="rect">
                <a:avLst/>
              </a:prstGeom>
            </p:spPr>
          </p:pic>
        </mc:Fallback>
      </mc:AlternateContent>
      <p:grpSp>
        <p:nvGrpSpPr>
          <p:cNvPr id="13" name="Group 12">
            <a:extLst>
              <a:ext uri="{FF2B5EF4-FFF2-40B4-BE49-F238E27FC236}">
                <a16:creationId xmlns:a16="http://schemas.microsoft.com/office/drawing/2014/main" id="{77FB0BE0-5AEF-FB4C-8910-24DDA12A8181}"/>
              </a:ext>
            </a:extLst>
          </p:cNvPr>
          <p:cNvGrpSpPr/>
          <p:nvPr/>
        </p:nvGrpSpPr>
        <p:grpSpPr>
          <a:xfrm>
            <a:off x="3450391" y="4506892"/>
            <a:ext cx="2334600" cy="836280"/>
            <a:chOff x="3450391" y="4506892"/>
            <a:chExt cx="2334600" cy="836280"/>
          </a:xfrm>
        </p:grpSpPr>
        <mc:AlternateContent xmlns:mc="http://schemas.openxmlformats.org/markup-compatibility/2006" xmlns:p14="http://schemas.microsoft.com/office/powerpoint/2010/main">
          <mc:Choice Requires="p14">
            <p:contentPart p14:bwMode="auto" r:id="rId15">
              <p14:nvContentPartPr>
                <p14:cNvPr id="7" name="Ink 6">
                  <a:extLst>
                    <a:ext uri="{FF2B5EF4-FFF2-40B4-BE49-F238E27FC236}">
                      <a16:creationId xmlns:a16="http://schemas.microsoft.com/office/drawing/2014/main" id="{450954F4-4BD7-D64F-ACAF-5FB978D38060}"/>
                    </a:ext>
                  </a:extLst>
                </p14:cNvPr>
                <p14:cNvContentPartPr/>
                <p14:nvPr/>
              </p14:nvContentPartPr>
              <p14:xfrm>
                <a:off x="3450391" y="4506892"/>
                <a:ext cx="1544400" cy="207360"/>
              </p14:xfrm>
            </p:contentPart>
          </mc:Choice>
          <mc:Fallback xmlns="">
            <p:pic>
              <p:nvPicPr>
                <p:cNvPr id="7" name="Ink 6">
                  <a:extLst>
                    <a:ext uri="{FF2B5EF4-FFF2-40B4-BE49-F238E27FC236}">
                      <a16:creationId xmlns:a16="http://schemas.microsoft.com/office/drawing/2014/main" id="{450954F4-4BD7-D64F-ACAF-5FB978D38060}"/>
                    </a:ext>
                  </a:extLst>
                </p:cNvPr>
                <p:cNvPicPr/>
                <p:nvPr/>
              </p:nvPicPr>
              <p:blipFill>
                <a:blip r:embed="rId16"/>
                <a:stretch>
                  <a:fillRect/>
                </a:stretch>
              </p:blipFill>
              <p:spPr>
                <a:xfrm>
                  <a:off x="3414391" y="4471252"/>
                  <a:ext cx="161604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Ink 7">
                  <a:extLst>
                    <a:ext uri="{FF2B5EF4-FFF2-40B4-BE49-F238E27FC236}">
                      <a16:creationId xmlns:a16="http://schemas.microsoft.com/office/drawing/2014/main" id="{CB52D4AB-D669-8C45-9D44-984A9F073381}"/>
                    </a:ext>
                  </a:extLst>
                </p14:cNvPr>
                <p14:cNvContentPartPr/>
                <p14:nvPr/>
              </p14:nvContentPartPr>
              <p14:xfrm>
                <a:off x="5091271" y="5136892"/>
                <a:ext cx="401400" cy="206280"/>
              </p14:xfrm>
            </p:contentPart>
          </mc:Choice>
          <mc:Fallback xmlns="">
            <p:pic>
              <p:nvPicPr>
                <p:cNvPr id="8" name="Ink 7">
                  <a:extLst>
                    <a:ext uri="{FF2B5EF4-FFF2-40B4-BE49-F238E27FC236}">
                      <a16:creationId xmlns:a16="http://schemas.microsoft.com/office/drawing/2014/main" id="{CB52D4AB-D669-8C45-9D44-984A9F073381}"/>
                    </a:ext>
                  </a:extLst>
                </p:cNvPr>
                <p:cNvPicPr/>
                <p:nvPr/>
              </p:nvPicPr>
              <p:blipFill>
                <a:blip r:embed="rId18"/>
                <a:stretch>
                  <a:fillRect/>
                </a:stretch>
              </p:blipFill>
              <p:spPr>
                <a:xfrm>
                  <a:off x="5055271" y="5101252"/>
                  <a:ext cx="47304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Ink 10">
                  <a:extLst>
                    <a:ext uri="{FF2B5EF4-FFF2-40B4-BE49-F238E27FC236}">
                      <a16:creationId xmlns:a16="http://schemas.microsoft.com/office/drawing/2014/main" id="{2BCD4D27-9B55-1A4F-88C7-C4EF3BA9C0D0}"/>
                    </a:ext>
                  </a:extLst>
                </p14:cNvPr>
                <p14:cNvContentPartPr/>
                <p14:nvPr/>
              </p14:nvContentPartPr>
              <p14:xfrm>
                <a:off x="4695271" y="4615612"/>
                <a:ext cx="1089720" cy="605160"/>
              </p14:xfrm>
            </p:contentPart>
          </mc:Choice>
          <mc:Fallback xmlns="">
            <p:pic>
              <p:nvPicPr>
                <p:cNvPr id="11" name="Ink 10">
                  <a:extLst>
                    <a:ext uri="{FF2B5EF4-FFF2-40B4-BE49-F238E27FC236}">
                      <a16:creationId xmlns:a16="http://schemas.microsoft.com/office/drawing/2014/main" id="{2BCD4D27-9B55-1A4F-88C7-C4EF3BA9C0D0}"/>
                    </a:ext>
                  </a:extLst>
                </p:cNvPr>
                <p:cNvPicPr/>
                <p:nvPr/>
              </p:nvPicPr>
              <p:blipFill>
                <a:blip r:embed="rId20"/>
                <a:stretch>
                  <a:fillRect/>
                </a:stretch>
              </p:blipFill>
              <p:spPr>
                <a:xfrm>
                  <a:off x="4659271" y="4579972"/>
                  <a:ext cx="1161360" cy="676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48F78169-BD58-974D-9507-34657A8B8FFB}"/>
                  </a:ext>
                </a:extLst>
              </p14:cNvPr>
              <p14:cNvContentPartPr/>
              <p14:nvPr/>
            </p14:nvContentPartPr>
            <p14:xfrm>
              <a:off x="6348751" y="3219172"/>
              <a:ext cx="1659240" cy="903240"/>
            </p14:xfrm>
          </p:contentPart>
        </mc:Choice>
        <mc:Fallback xmlns="">
          <p:pic>
            <p:nvPicPr>
              <p:cNvPr id="14" name="Ink 13">
                <a:extLst>
                  <a:ext uri="{FF2B5EF4-FFF2-40B4-BE49-F238E27FC236}">
                    <a16:creationId xmlns:a16="http://schemas.microsoft.com/office/drawing/2014/main" id="{48F78169-BD58-974D-9507-34657A8B8FFB}"/>
                  </a:ext>
                </a:extLst>
              </p:cNvPr>
              <p:cNvPicPr/>
              <p:nvPr/>
            </p:nvPicPr>
            <p:blipFill>
              <a:blip r:embed="rId22"/>
              <a:stretch>
                <a:fillRect/>
              </a:stretch>
            </p:blipFill>
            <p:spPr>
              <a:xfrm>
                <a:off x="6312751" y="3183172"/>
                <a:ext cx="1730880" cy="974880"/>
              </a:xfrm>
              <a:prstGeom prst="rect">
                <a:avLst/>
              </a:prstGeom>
            </p:spPr>
          </p:pic>
        </mc:Fallback>
      </mc:AlternateContent>
    </p:spTree>
    <p:extLst>
      <p:ext uri="{BB962C8B-B14F-4D97-AF65-F5344CB8AC3E}">
        <p14:creationId xmlns:p14="http://schemas.microsoft.com/office/powerpoint/2010/main" val="617807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74" name="Picture 6">
            <a:extLst>
              <a:ext uri="{FF2B5EF4-FFF2-40B4-BE49-F238E27FC236}">
                <a16:creationId xmlns:a16="http://schemas.microsoft.com/office/drawing/2014/main" id="{44333547-4B05-0149-81C4-77F9166FFE0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0125" y="2393950"/>
            <a:ext cx="5060950" cy="3597275"/>
          </a:xfrm>
          <a:prstGeom prst="rect">
            <a:avLst/>
          </a:prstGeom>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8C5DAE2E-1003-8140-BA5E-0408536ABB2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29338" y="2393950"/>
            <a:ext cx="5060950" cy="3597275"/>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A4D8638-EDEB-2241-BB0F-6C3539112BDD}"/>
              </a:ext>
            </a:extLst>
          </p:cNvPr>
          <p:cNvSpPr>
            <a:spLocks noGrp="1"/>
          </p:cNvSpPr>
          <p:nvPr>
            <p:ph type="title"/>
          </p:nvPr>
        </p:nvSpPr>
        <p:spPr>
          <a:xfrm>
            <a:off x="870204" y="606564"/>
            <a:ext cx="10451592" cy="1325563"/>
          </a:xfrm>
        </p:spPr>
        <p:txBody>
          <a:bodyPr vert="horz" lIns="91440" tIns="45720" rIns="91440" bIns="45720" rtlCol="0" anchor="ctr">
            <a:normAutofit/>
          </a:bodyPr>
          <a:lstStyle/>
          <a:p>
            <a:r>
              <a:rPr lang="en-US" b="1"/>
              <a:t>Learn from Unusual Cases</a:t>
            </a:r>
          </a:p>
        </p:txBody>
      </p:sp>
    </p:spTree>
    <p:extLst>
      <p:ext uri="{BB962C8B-B14F-4D97-AF65-F5344CB8AC3E}">
        <p14:creationId xmlns:p14="http://schemas.microsoft.com/office/powerpoint/2010/main" val="1449830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3CEF77-0852-1946-B2E5-04008E4AF452}"/>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b="1" kern="1200">
                <a:solidFill>
                  <a:srgbClr val="FFFFFF"/>
                </a:solidFill>
                <a:latin typeface="+mj-lt"/>
                <a:ea typeface="+mj-ea"/>
                <a:cs typeface="+mj-cs"/>
              </a:rPr>
              <a:t>Rapid Cycle Evaluation</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Online Media 3" descr="CIRE #EvidenceInsight Video Series - Rapid Cycle Evaluation">
            <a:hlinkClick r:id="" action="ppaction://media"/>
            <a:extLst>
              <a:ext uri="{FF2B5EF4-FFF2-40B4-BE49-F238E27FC236}">
                <a16:creationId xmlns:a16="http://schemas.microsoft.com/office/drawing/2014/main" id="{387C49EB-73F9-EC44-9A4D-EC2D4D765C66}"/>
              </a:ext>
            </a:extLst>
          </p:cNvPr>
          <p:cNvPicPr>
            <a:picLocks noRot="1" noChangeAspect="1"/>
          </p:cNvPicPr>
          <p:nvPr>
            <a:videoFile r:link="rId1"/>
          </p:nvPr>
        </p:nvPicPr>
        <p:blipFill>
          <a:blip r:embed="rId4"/>
          <a:stretch>
            <a:fillRect/>
          </a:stretch>
        </p:blipFill>
        <p:spPr>
          <a:xfrm>
            <a:off x="2514995" y="2509911"/>
            <a:ext cx="7106910" cy="3997637"/>
          </a:xfrm>
          <a:prstGeom prst="rect">
            <a:avLst/>
          </a:prstGeom>
        </p:spPr>
      </p:pic>
      <p:sp>
        <p:nvSpPr>
          <p:cNvPr id="5" name="TextBox 4">
            <a:extLst>
              <a:ext uri="{FF2B5EF4-FFF2-40B4-BE49-F238E27FC236}">
                <a16:creationId xmlns:a16="http://schemas.microsoft.com/office/drawing/2014/main" id="{2D249A2F-52E2-D145-BA8C-8B3603627650}"/>
              </a:ext>
            </a:extLst>
          </p:cNvPr>
          <p:cNvSpPr txBox="1"/>
          <p:nvPr/>
        </p:nvSpPr>
        <p:spPr>
          <a:xfrm>
            <a:off x="3781587" y="1580796"/>
            <a:ext cx="3751348" cy="369332"/>
          </a:xfrm>
          <a:prstGeom prst="rect">
            <a:avLst/>
          </a:prstGeom>
          <a:noFill/>
        </p:spPr>
        <p:txBody>
          <a:bodyPr wrap="none" rtlCol="0">
            <a:spAutoFit/>
          </a:bodyPr>
          <a:lstStyle/>
          <a:p>
            <a:r>
              <a:rPr lang="en-US" b="1" dirty="0">
                <a:solidFill>
                  <a:schemeClr val="bg1"/>
                </a:solidFill>
              </a:rPr>
              <a:t>Source: Mathematica Policy Research</a:t>
            </a:r>
          </a:p>
        </p:txBody>
      </p:sp>
    </p:spTree>
    <p:extLst>
      <p:ext uri="{BB962C8B-B14F-4D97-AF65-F5344CB8AC3E}">
        <p14:creationId xmlns:p14="http://schemas.microsoft.com/office/powerpoint/2010/main" val="353333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261628-D018-F346-A0F6-48676164473A}"/>
              </a:ext>
            </a:extLst>
          </p:cNvPr>
          <p:cNvPicPr>
            <a:picLocks noChangeAspect="1"/>
          </p:cNvPicPr>
          <p:nvPr/>
        </p:nvPicPr>
        <p:blipFill>
          <a:blip r:embed="rId3"/>
          <a:stretch>
            <a:fillRect/>
          </a:stretch>
        </p:blipFill>
        <p:spPr>
          <a:xfrm>
            <a:off x="1985962" y="496700"/>
            <a:ext cx="8220075" cy="5095875"/>
          </a:xfrm>
          <a:prstGeom prst="rect">
            <a:avLst/>
          </a:prstGeom>
        </p:spPr>
      </p:pic>
      <p:sp>
        <p:nvSpPr>
          <p:cNvPr id="3" name="TextBox 2">
            <a:extLst>
              <a:ext uri="{FF2B5EF4-FFF2-40B4-BE49-F238E27FC236}">
                <a16:creationId xmlns:a16="http://schemas.microsoft.com/office/drawing/2014/main" id="{571123E4-D4D3-9549-AC8E-A2F1F2961087}"/>
              </a:ext>
            </a:extLst>
          </p:cNvPr>
          <p:cNvSpPr txBox="1"/>
          <p:nvPr/>
        </p:nvSpPr>
        <p:spPr>
          <a:xfrm>
            <a:off x="1565329" y="5889356"/>
            <a:ext cx="4153546" cy="369332"/>
          </a:xfrm>
          <a:prstGeom prst="rect">
            <a:avLst/>
          </a:prstGeom>
          <a:noFill/>
        </p:spPr>
        <p:txBody>
          <a:bodyPr wrap="square" rtlCol="0">
            <a:spAutoFit/>
          </a:bodyPr>
          <a:lstStyle/>
          <a:p>
            <a:r>
              <a:rPr lang="en-US" dirty="0"/>
              <a:t>Source: Mathematica Policy Research</a:t>
            </a:r>
          </a:p>
        </p:txBody>
      </p:sp>
    </p:spTree>
    <p:extLst>
      <p:ext uri="{BB962C8B-B14F-4D97-AF65-F5344CB8AC3E}">
        <p14:creationId xmlns:p14="http://schemas.microsoft.com/office/powerpoint/2010/main" val="4216610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16804F-27E2-2B49-9F79-39457A0848B2}"/>
              </a:ext>
            </a:extLst>
          </p:cNvPr>
          <p:cNvPicPr>
            <a:picLocks noChangeAspect="1"/>
          </p:cNvPicPr>
          <p:nvPr/>
        </p:nvPicPr>
        <p:blipFill>
          <a:blip r:embed="rId2"/>
          <a:stretch>
            <a:fillRect/>
          </a:stretch>
        </p:blipFill>
        <p:spPr>
          <a:xfrm>
            <a:off x="1017587" y="979487"/>
            <a:ext cx="9728200" cy="2641600"/>
          </a:xfrm>
          <a:prstGeom prst="rect">
            <a:avLst/>
          </a:prstGeom>
        </p:spPr>
      </p:pic>
    </p:spTree>
    <p:extLst>
      <p:ext uri="{BB962C8B-B14F-4D97-AF65-F5344CB8AC3E}">
        <p14:creationId xmlns:p14="http://schemas.microsoft.com/office/powerpoint/2010/main" val="2559375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FB8CDB9B-D08C-5040-BC86-0A4D366A0430}"/>
              </a:ext>
            </a:extLst>
          </p:cNvPr>
          <p:cNvPicPr>
            <a:picLocks noChangeAspect="1"/>
          </p:cNvPicPr>
          <p:nvPr/>
        </p:nvPicPr>
        <p:blipFill>
          <a:blip r:embed="rId3"/>
          <a:stretch>
            <a:fillRect/>
          </a:stretch>
        </p:blipFill>
        <p:spPr>
          <a:xfrm>
            <a:off x="1187571" y="643466"/>
            <a:ext cx="9816858" cy="5571067"/>
          </a:xfrm>
          <a:prstGeom prst="rect">
            <a:avLst/>
          </a:prstGeom>
        </p:spPr>
      </p:pic>
    </p:spTree>
    <p:extLst>
      <p:ext uri="{BB962C8B-B14F-4D97-AF65-F5344CB8AC3E}">
        <p14:creationId xmlns:p14="http://schemas.microsoft.com/office/powerpoint/2010/main" val="1431201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E5AE1A-54AC-E146-8DDF-83FED1FCE93D}"/>
              </a:ext>
            </a:extLst>
          </p:cNvPr>
          <p:cNvSpPr txBox="1"/>
          <p:nvPr/>
        </p:nvSpPr>
        <p:spPr>
          <a:xfrm>
            <a:off x="990600" y="1538208"/>
            <a:ext cx="10223500" cy="3937000"/>
          </a:xfrm>
          <a:prstGeom prst="rect">
            <a:avLst/>
          </a:prstGeom>
          <a:noFill/>
        </p:spPr>
        <p:txBody>
          <a:bodyPr wrap="square" rtlCol="0">
            <a:spAutoFit/>
          </a:bodyPr>
          <a:lstStyle/>
          <a:p>
            <a:endParaRPr lang="en-US" dirty="0"/>
          </a:p>
        </p:txBody>
      </p:sp>
      <p:pic>
        <p:nvPicPr>
          <p:cNvPr id="4" name="Graphic 3" descr="Aspiration with solid fill">
            <a:extLst>
              <a:ext uri="{FF2B5EF4-FFF2-40B4-BE49-F238E27FC236}">
                <a16:creationId xmlns:a16="http://schemas.microsoft.com/office/drawing/2014/main" id="{48B409E1-1FC1-2E43-A809-58A18B2E11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325" y="523068"/>
            <a:ext cx="914400" cy="914400"/>
          </a:xfrm>
          <a:prstGeom prst="rect">
            <a:avLst/>
          </a:prstGeom>
        </p:spPr>
      </p:pic>
      <p:sp>
        <p:nvSpPr>
          <p:cNvPr id="5" name="TextBox 4">
            <a:extLst>
              <a:ext uri="{FF2B5EF4-FFF2-40B4-BE49-F238E27FC236}">
                <a16:creationId xmlns:a16="http://schemas.microsoft.com/office/drawing/2014/main" id="{CDC278E1-CAF2-634A-BBA6-4553042A45D9}"/>
              </a:ext>
            </a:extLst>
          </p:cNvPr>
          <p:cNvSpPr txBox="1"/>
          <p:nvPr/>
        </p:nvSpPr>
        <p:spPr>
          <a:xfrm>
            <a:off x="2293748" y="666427"/>
            <a:ext cx="8787539" cy="646331"/>
          </a:xfrm>
          <a:prstGeom prst="rect">
            <a:avLst/>
          </a:prstGeom>
          <a:noFill/>
        </p:spPr>
        <p:txBody>
          <a:bodyPr wrap="square" rtlCol="0">
            <a:spAutoFit/>
          </a:bodyPr>
          <a:lstStyle/>
          <a:p>
            <a:r>
              <a:rPr lang="en-US" dirty="0"/>
              <a:t>Useful for seeing how a new program might work or how </a:t>
            </a:r>
            <a:r>
              <a:rPr lang="en-US" b="1" dirty="0"/>
              <a:t>improvements</a:t>
            </a:r>
            <a:r>
              <a:rPr lang="en-US" dirty="0"/>
              <a:t> made to an existing program\process are </a:t>
            </a:r>
            <a:r>
              <a:rPr lang="en-US" b="1" dirty="0"/>
              <a:t>shaping outcomes</a:t>
            </a:r>
            <a:r>
              <a:rPr lang="en-US" dirty="0"/>
              <a:t>.</a:t>
            </a:r>
          </a:p>
        </p:txBody>
      </p:sp>
      <p:pic>
        <p:nvPicPr>
          <p:cNvPr id="7" name="Graphic 6" descr="Link with solid fill">
            <a:extLst>
              <a:ext uri="{FF2B5EF4-FFF2-40B4-BE49-F238E27FC236}">
                <a16:creationId xmlns:a16="http://schemas.microsoft.com/office/drawing/2014/main" id="{BCE5E781-1947-D240-9604-32FE22D5B4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9823" y="1855925"/>
            <a:ext cx="914400" cy="914400"/>
          </a:xfrm>
          <a:prstGeom prst="rect">
            <a:avLst/>
          </a:prstGeom>
        </p:spPr>
      </p:pic>
      <p:sp>
        <p:nvSpPr>
          <p:cNvPr id="10" name="TextBox 9">
            <a:extLst>
              <a:ext uri="{FF2B5EF4-FFF2-40B4-BE49-F238E27FC236}">
                <a16:creationId xmlns:a16="http://schemas.microsoft.com/office/drawing/2014/main" id="{24985BBA-2E8E-A745-8B0D-15A2E568C546}"/>
              </a:ext>
            </a:extLst>
          </p:cNvPr>
          <p:cNvSpPr txBox="1"/>
          <p:nvPr/>
        </p:nvSpPr>
        <p:spPr>
          <a:xfrm>
            <a:off x="2386741" y="1983783"/>
            <a:ext cx="8814659" cy="923330"/>
          </a:xfrm>
          <a:prstGeom prst="rect">
            <a:avLst/>
          </a:prstGeom>
          <a:noFill/>
        </p:spPr>
        <p:txBody>
          <a:bodyPr wrap="square" rtlCol="0">
            <a:spAutoFit/>
          </a:bodyPr>
          <a:lstStyle/>
          <a:p>
            <a:r>
              <a:rPr lang="en-US" dirty="0"/>
              <a:t>Common methods include </a:t>
            </a:r>
            <a:r>
              <a:rPr lang="en-US" b="1" dirty="0"/>
              <a:t>randomly created </a:t>
            </a:r>
            <a:r>
              <a:rPr lang="en-US" dirty="0"/>
              <a:t>treatment and control groups (experimental) or treatment and control groups formed in a </a:t>
            </a:r>
            <a:r>
              <a:rPr lang="en-US" b="1" dirty="0"/>
              <a:t>nonrandom way</a:t>
            </a:r>
            <a:r>
              <a:rPr lang="en-US" dirty="0"/>
              <a:t>, such as through a matched comparison design (quasi-experimental).</a:t>
            </a:r>
          </a:p>
        </p:txBody>
      </p:sp>
      <p:pic>
        <p:nvPicPr>
          <p:cNvPr id="12" name="Graphic 11" descr="Clipboard with solid fill">
            <a:extLst>
              <a:ext uri="{FF2B5EF4-FFF2-40B4-BE49-F238E27FC236}">
                <a16:creationId xmlns:a16="http://schemas.microsoft.com/office/drawing/2014/main" id="{9F508AB9-8D7D-AD49-9F4D-E3A6C64230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9823" y="3332134"/>
            <a:ext cx="914400" cy="914400"/>
          </a:xfrm>
          <a:prstGeom prst="rect">
            <a:avLst/>
          </a:prstGeom>
        </p:spPr>
      </p:pic>
      <p:sp>
        <p:nvSpPr>
          <p:cNvPr id="13" name="TextBox 12">
            <a:extLst>
              <a:ext uri="{FF2B5EF4-FFF2-40B4-BE49-F238E27FC236}">
                <a16:creationId xmlns:a16="http://schemas.microsoft.com/office/drawing/2014/main" id="{E6A86EDD-8CE3-2F4C-8D90-92B0CC11875F}"/>
              </a:ext>
            </a:extLst>
          </p:cNvPr>
          <p:cNvSpPr txBox="1"/>
          <p:nvPr/>
        </p:nvSpPr>
        <p:spPr>
          <a:xfrm>
            <a:off x="2293748" y="3429000"/>
            <a:ext cx="8968136" cy="1200329"/>
          </a:xfrm>
          <a:prstGeom prst="rect">
            <a:avLst/>
          </a:prstGeom>
          <a:noFill/>
        </p:spPr>
        <p:txBody>
          <a:bodyPr wrap="square" rtlCol="0">
            <a:spAutoFit/>
          </a:bodyPr>
          <a:lstStyle/>
          <a:p>
            <a:r>
              <a:rPr lang="en-US" dirty="0"/>
              <a:t>To ensure timely and low-cost analysis, rapid-cycle evaluation relies primarily on existing program data or integrated administrative data systems that span multiple programs. It is also important that the available data are highly </a:t>
            </a:r>
            <a:r>
              <a:rPr lang="en-US" b="1" dirty="0"/>
              <a:t>accurate</a:t>
            </a:r>
            <a:r>
              <a:rPr lang="en-US" dirty="0"/>
              <a:t>, </a:t>
            </a:r>
            <a:r>
              <a:rPr lang="en-US" b="1" dirty="0"/>
              <a:t>valid</a:t>
            </a:r>
            <a:r>
              <a:rPr lang="en-US" dirty="0"/>
              <a:t>, and </a:t>
            </a:r>
            <a:r>
              <a:rPr lang="en-US" b="1" dirty="0"/>
              <a:t>reliable measures</a:t>
            </a:r>
            <a:r>
              <a:rPr lang="en-US" dirty="0"/>
              <a:t> of the expected outcomes. </a:t>
            </a:r>
          </a:p>
        </p:txBody>
      </p:sp>
      <p:pic>
        <p:nvPicPr>
          <p:cNvPr id="15" name="Graphic 14" descr="Stopwatch 33% with solid fill">
            <a:extLst>
              <a:ext uri="{FF2B5EF4-FFF2-40B4-BE49-F238E27FC236}">
                <a16:creationId xmlns:a16="http://schemas.microsoft.com/office/drawing/2014/main" id="{EE06E5A0-7B84-5946-AABA-2E6333CC42C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9823" y="4862592"/>
            <a:ext cx="914400" cy="914400"/>
          </a:xfrm>
          <a:prstGeom prst="rect">
            <a:avLst/>
          </a:prstGeom>
        </p:spPr>
      </p:pic>
      <p:sp>
        <p:nvSpPr>
          <p:cNvPr id="16" name="TextBox 15">
            <a:extLst>
              <a:ext uri="{FF2B5EF4-FFF2-40B4-BE49-F238E27FC236}">
                <a16:creationId xmlns:a16="http://schemas.microsoft.com/office/drawing/2014/main" id="{D115AB40-A87F-F14B-8844-B303857C04A7}"/>
              </a:ext>
            </a:extLst>
          </p:cNvPr>
          <p:cNvSpPr txBox="1"/>
          <p:nvPr/>
        </p:nvSpPr>
        <p:spPr>
          <a:xfrm>
            <a:off x="2293748" y="4921343"/>
            <a:ext cx="8875143" cy="1200329"/>
          </a:xfrm>
          <a:prstGeom prst="rect">
            <a:avLst/>
          </a:prstGeom>
          <a:noFill/>
        </p:spPr>
        <p:txBody>
          <a:bodyPr wrap="square" rtlCol="0">
            <a:spAutoFit/>
          </a:bodyPr>
          <a:lstStyle/>
          <a:p>
            <a:r>
              <a:rPr lang="en-US" dirty="0"/>
              <a:t>In order to achieve both (</a:t>
            </a:r>
            <a:r>
              <a:rPr lang="en-US" dirty="0" err="1"/>
              <a:t>i</a:t>
            </a:r>
            <a:r>
              <a:rPr lang="en-US" dirty="0"/>
              <a:t>) a rapid analysis of the impact of a change, as well as (ii) cycles of testing and refinement, the relevant </a:t>
            </a:r>
            <a:r>
              <a:rPr lang="en-US" b="1" dirty="0"/>
              <a:t>results should be observable in the short term</a:t>
            </a:r>
            <a:r>
              <a:rPr lang="en-US" dirty="0"/>
              <a:t>. The length of time necessary to observe a given result will vary depending upon the context, but in most cases should not exceed one year. </a:t>
            </a:r>
          </a:p>
        </p:txBody>
      </p:sp>
    </p:spTree>
    <p:extLst>
      <p:ext uri="{BB962C8B-B14F-4D97-AF65-F5344CB8AC3E}">
        <p14:creationId xmlns:p14="http://schemas.microsoft.com/office/powerpoint/2010/main" val="2442846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B0C118-C1E0-9D44-A5A4-7D9A10B92D8A}"/>
              </a:ext>
            </a:extLst>
          </p:cNvPr>
          <p:cNvSpPr txBox="1"/>
          <p:nvPr/>
        </p:nvSpPr>
        <p:spPr>
          <a:xfrm>
            <a:off x="952500" y="647700"/>
            <a:ext cx="3759171" cy="400110"/>
          </a:xfrm>
          <a:prstGeom prst="rect">
            <a:avLst/>
          </a:prstGeom>
          <a:noFill/>
        </p:spPr>
        <p:txBody>
          <a:bodyPr wrap="none" rtlCol="0">
            <a:spAutoFit/>
          </a:bodyPr>
          <a:lstStyle/>
          <a:p>
            <a:r>
              <a:rPr lang="en-US" sz="2000" b="1" dirty="0"/>
              <a:t>An Example based on a real study</a:t>
            </a:r>
          </a:p>
        </p:txBody>
      </p:sp>
      <p:sp>
        <p:nvSpPr>
          <p:cNvPr id="3" name="TextBox 2">
            <a:extLst>
              <a:ext uri="{FF2B5EF4-FFF2-40B4-BE49-F238E27FC236}">
                <a16:creationId xmlns:a16="http://schemas.microsoft.com/office/drawing/2014/main" id="{AE7083A0-B3A3-C448-BAC9-F37C1F6EC6E9}"/>
              </a:ext>
            </a:extLst>
          </p:cNvPr>
          <p:cNvSpPr txBox="1"/>
          <p:nvPr/>
        </p:nvSpPr>
        <p:spPr>
          <a:xfrm>
            <a:off x="965200" y="1131987"/>
            <a:ext cx="10261599" cy="5355312"/>
          </a:xfrm>
          <a:prstGeom prst="rect">
            <a:avLst/>
          </a:prstGeom>
          <a:noFill/>
        </p:spPr>
        <p:txBody>
          <a:bodyPr wrap="square" rtlCol="0">
            <a:spAutoFit/>
          </a:bodyPr>
          <a:lstStyle/>
          <a:p>
            <a:r>
              <a:rPr lang="en-US" b="1" dirty="0"/>
              <a:t>Program Goal:</a:t>
            </a:r>
            <a:r>
              <a:rPr lang="en-US" dirty="0"/>
              <a:t> Increase home visitors’ rate of appropriate referrals to mental health services for mothers screening positive for depression. </a:t>
            </a:r>
          </a:p>
          <a:p>
            <a:endParaRPr lang="en-US" dirty="0"/>
          </a:p>
          <a:p>
            <a:r>
              <a:rPr lang="en-US" b="1" dirty="0"/>
              <a:t>Intervention:</a:t>
            </a:r>
            <a:r>
              <a:rPr lang="en-US" dirty="0"/>
              <a:t> Provide home visitors with trainings, written guidance and access to mental health consultants so they make fewer mistakes on the depression screener. </a:t>
            </a:r>
          </a:p>
          <a:p>
            <a:endParaRPr lang="en-US" dirty="0"/>
          </a:p>
          <a:p>
            <a:r>
              <a:rPr lang="en-US" b="1" dirty="0"/>
              <a:t>Measurement Problem:</a:t>
            </a:r>
            <a:r>
              <a:rPr lang="en-US" dirty="0"/>
              <a:t> Referral data collected too infrequently to be used formatively. </a:t>
            </a:r>
          </a:p>
          <a:p>
            <a:endParaRPr lang="en-US" dirty="0"/>
          </a:p>
          <a:p>
            <a:r>
              <a:rPr lang="en-US" b="1" dirty="0"/>
              <a:t>Measurement Solution:</a:t>
            </a:r>
            <a:r>
              <a:rPr lang="en-US" dirty="0"/>
              <a:t> Used a series of questions to measure home visitors’ self-efficacy in decision-making to meet identified needs.</a:t>
            </a:r>
          </a:p>
          <a:p>
            <a:endParaRPr lang="en-US" dirty="0"/>
          </a:p>
          <a:p>
            <a:r>
              <a:rPr lang="en-US" b="1" dirty="0"/>
              <a:t>The Evaluation Cycle:</a:t>
            </a:r>
            <a:r>
              <a:rPr lang="en-US" dirty="0"/>
              <a:t> </a:t>
            </a:r>
          </a:p>
          <a:p>
            <a:pPr marL="285750" indent="-285750">
              <a:buFont typeface="Arial" panose="020B0604020202020204" pitchFamily="34" charset="0"/>
              <a:buChar char="•"/>
            </a:pPr>
            <a:r>
              <a:rPr lang="en-US" dirty="0"/>
              <a:t>Every home visit required the visitor to complete the measurement tool</a:t>
            </a:r>
          </a:p>
          <a:p>
            <a:pPr marL="285750" indent="-285750">
              <a:buFont typeface="Arial" panose="020B0604020202020204" pitchFamily="34" charset="0"/>
              <a:buChar char="•"/>
            </a:pPr>
            <a:r>
              <a:rPr lang="en-US" dirty="0"/>
              <a:t>Every two weeks the self-efficacy data would be analyzed to look for increases</a:t>
            </a:r>
          </a:p>
          <a:p>
            <a:pPr marL="285750" indent="-285750">
              <a:buFont typeface="Arial" panose="020B0604020202020204" pitchFamily="34" charset="0"/>
              <a:buChar char="•"/>
            </a:pPr>
            <a:r>
              <a:rPr lang="en-US" dirty="0"/>
              <a:t>Based on what was being seen every two weeks, trainings, guidance provided, and mental health consultants’ services were adjusted</a:t>
            </a:r>
          </a:p>
          <a:p>
            <a:pPr marL="285750" indent="-285750">
              <a:buFont typeface="Arial" panose="020B0604020202020204" pitchFamily="34" charset="0"/>
              <a:buChar char="•"/>
            </a:pPr>
            <a:r>
              <a:rPr lang="en-US" dirty="0"/>
              <a:t>Adjustments stopped once home visitors’ degree of self-efficacy in decision-making was high enough. </a:t>
            </a:r>
          </a:p>
          <a:p>
            <a:endParaRPr lang="en-US" dirty="0"/>
          </a:p>
          <a:p>
            <a:r>
              <a:rPr lang="en-US" b="1" dirty="0"/>
              <a:t>Impact:</a:t>
            </a:r>
            <a:r>
              <a:rPr lang="en-US" dirty="0"/>
              <a:t> In 6 months, the rate of appropriate referrals increased by 20%</a:t>
            </a:r>
          </a:p>
        </p:txBody>
      </p:sp>
    </p:spTree>
    <p:extLst>
      <p:ext uri="{BB962C8B-B14F-4D97-AF65-F5344CB8AC3E}">
        <p14:creationId xmlns:p14="http://schemas.microsoft.com/office/powerpoint/2010/main" val="732304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FDEFC3-6BAA-EC42-8F2D-0D75B036EA7E}"/>
              </a:ext>
            </a:extLst>
          </p:cNvPr>
          <p:cNvSpPr txBox="1"/>
          <p:nvPr/>
        </p:nvSpPr>
        <p:spPr>
          <a:xfrm>
            <a:off x="775503" y="439838"/>
            <a:ext cx="10243595" cy="5170646"/>
          </a:xfrm>
          <a:prstGeom prst="rect">
            <a:avLst/>
          </a:prstGeom>
          <a:noFill/>
        </p:spPr>
        <p:txBody>
          <a:bodyPr wrap="square" rtlCol="0">
            <a:spAutoFit/>
          </a:bodyPr>
          <a:lstStyle/>
          <a:p>
            <a:r>
              <a:rPr lang="en-US" sz="2400" b="1" dirty="0"/>
              <a:t>Another Example </a:t>
            </a:r>
          </a:p>
          <a:p>
            <a:endParaRPr lang="en-US" b="1" dirty="0"/>
          </a:p>
          <a:p>
            <a:r>
              <a:rPr lang="en-US" sz="1600" b="1" dirty="0"/>
              <a:t>Background:</a:t>
            </a:r>
            <a:r>
              <a:rPr lang="en-US" sz="1600" dirty="0"/>
              <a:t> Two home visiting programs reported a high dropout rate among two-parent rural families. Home visitors reported that the curriculum was not resonating equally within those families. They suggested delivering all sessions to primary caregivers and delivering only certain sessions to both caregivers. </a:t>
            </a:r>
            <a:br>
              <a:rPr lang="en-US" sz="1600" dirty="0"/>
            </a:br>
            <a:endParaRPr lang="en-US" sz="1600" dirty="0"/>
          </a:p>
          <a:p>
            <a:r>
              <a:rPr lang="en-US" sz="1600" b="1" dirty="0"/>
              <a:t>Research question:</a:t>
            </a:r>
            <a:r>
              <a:rPr lang="en-US" sz="1600" dirty="0"/>
              <a:t> What engagement strategies are most effective in increasing participation for two-parent rural families enrolled in a home visiting program? </a:t>
            </a:r>
          </a:p>
          <a:p>
            <a:br>
              <a:rPr lang="en-US" sz="1600" dirty="0"/>
            </a:br>
            <a:r>
              <a:rPr lang="en-US" sz="1600" b="1" dirty="0"/>
              <a:t>Study description:</a:t>
            </a:r>
            <a:r>
              <a:rPr lang="en-US" sz="1600" dirty="0"/>
              <a:t> Engagement strategies are tested with two-parent rural families to determine if they increase program engagement and completion in 3 years. </a:t>
            </a:r>
          </a:p>
          <a:p>
            <a:endParaRPr lang="en-US" sz="1600" dirty="0"/>
          </a:p>
          <a:p>
            <a:r>
              <a:rPr lang="en-US" sz="1600" b="1" dirty="0"/>
              <a:t>Study using RCE. </a:t>
            </a:r>
          </a:p>
          <a:p>
            <a:pPr marL="342900" indent="-342900">
              <a:buFont typeface="+mj-lt"/>
              <a:buAutoNum type="arabicPeriod"/>
            </a:pPr>
            <a:r>
              <a:rPr lang="en-US" sz="1600" dirty="0"/>
              <a:t>Parents initially receive a standard engagement protocol to establish a baseline. </a:t>
            </a:r>
          </a:p>
          <a:p>
            <a:pPr marL="342900" indent="-342900">
              <a:buFont typeface="+mj-lt"/>
              <a:buAutoNum type="arabicPeriod"/>
            </a:pPr>
            <a:r>
              <a:rPr lang="en-US" sz="1600" dirty="0"/>
              <a:t>They are then randomized into two groups: one receives all sessions, and the other receives selected sessions. </a:t>
            </a:r>
          </a:p>
          <a:p>
            <a:pPr marL="342900" indent="-342900">
              <a:buFont typeface="+mj-lt"/>
              <a:buAutoNum type="arabicPeriod"/>
            </a:pPr>
            <a:r>
              <a:rPr lang="en-US" sz="1600" dirty="0"/>
              <a:t>Data are collected on the number of visits completed, home visitor perception of engagement, and curriculum components. </a:t>
            </a:r>
          </a:p>
          <a:p>
            <a:pPr marL="342900" indent="-342900">
              <a:buFont typeface="+mj-lt"/>
              <a:buAutoNum type="arabicPeriod"/>
            </a:pPr>
            <a:r>
              <a:rPr lang="en-US" sz="1600" dirty="0"/>
              <a:t>For both groups, the program reviews the data weekly, makes modifications to components that indicate poor engagement, and adjusts which parents receive which sessions. It analyzes the effect on outcomes at the conclusion of the study. </a:t>
            </a:r>
          </a:p>
        </p:txBody>
      </p:sp>
    </p:spTree>
    <p:extLst>
      <p:ext uri="{BB962C8B-B14F-4D97-AF65-F5344CB8AC3E}">
        <p14:creationId xmlns:p14="http://schemas.microsoft.com/office/powerpoint/2010/main" val="1988751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Graphical user interface&#10;&#10;Description automatically generated">
            <a:hlinkClick r:id="rId3"/>
            <a:extLst>
              <a:ext uri="{FF2B5EF4-FFF2-40B4-BE49-F238E27FC236}">
                <a16:creationId xmlns:a16="http://schemas.microsoft.com/office/drawing/2014/main" id="{0CF09855-D3C9-B847-97AE-CAED1F57A1CA}"/>
              </a:ext>
            </a:extLst>
          </p:cNvPr>
          <p:cNvPicPr>
            <a:picLocks noChangeAspect="1"/>
          </p:cNvPicPr>
          <p:nvPr/>
        </p:nvPicPr>
        <p:blipFill>
          <a:blip r:embed="rId4"/>
          <a:stretch>
            <a:fillRect/>
          </a:stretch>
        </p:blipFill>
        <p:spPr>
          <a:xfrm>
            <a:off x="2213723" y="643466"/>
            <a:ext cx="7764553" cy="5571067"/>
          </a:xfrm>
          <a:prstGeom prst="rect">
            <a:avLst/>
          </a:prstGeom>
        </p:spPr>
      </p:pic>
    </p:spTree>
    <p:extLst>
      <p:ext uri="{BB962C8B-B14F-4D97-AF65-F5344CB8AC3E}">
        <p14:creationId xmlns:p14="http://schemas.microsoft.com/office/powerpoint/2010/main" val="4110977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7CA586-2B49-534A-8F0D-957904D331D6}"/>
              </a:ext>
            </a:extLst>
          </p:cNvPr>
          <p:cNvSpPr>
            <a:spLocks noGrp="1"/>
          </p:cNvSpPr>
          <p:nvPr>
            <p:ph type="title"/>
          </p:nvPr>
        </p:nvSpPr>
        <p:spPr>
          <a:xfrm>
            <a:off x="838198" y="547815"/>
            <a:ext cx="5167185" cy="1680519"/>
          </a:xfrm>
        </p:spPr>
        <p:txBody>
          <a:bodyPr vert="horz" lIns="91440" tIns="45720" rIns="91440" bIns="45720" rtlCol="0" anchor="ctr">
            <a:normAutofit/>
          </a:bodyPr>
          <a:lstStyle/>
          <a:p>
            <a:r>
              <a:rPr lang="en-US" sz="4000" b="1"/>
              <a:t>Breakout Room Activity #02</a:t>
            </a:r>
          </a:p>
        </p:txBody>
      </p:sp>
      <p:sp>
        <p:nvSpPr>
          <p:cNvPr id="4" name="TextBox 3">
            <a:extLst>
              <a:ext uri="{FF2B5EF4-FFF2-40B4-BE49-F238E27FC236}">
                <a16:creationId xmlns:a16="http://schemas.microsoft.com/office/drawing/2014/main" id="{389B12E9-B7BC-4F4D-BAD4-054676D03D47}"/>
              </a:ext>
            </a:extLst>
          </p:cNvPr>
          <p:cNvSpPr txBox="1"/>
          <p:nvPr/>
        </p:nvSpPr>
        <p:spPr>
          <a:xfrm>
            <a:off x="6174842" y="690431"/>
            <a:ext cx="5178960" cy="1395285"/>
          </a:xfrm>
          <a:prstGeom prst="rect">
            <a:avLst/>
          </a:prstGeom>
        </p:spPr>
        <p:txBody>
          <a:bodyPr vert="horz" lIns="91440" tIns="45720" rIns="91440" bIns="45720" rtlCol="0" anchor="ctr">
            <a:normAutofit/>
          </a:bodyPr>
          <a:lstStyle/>
          <a:p>
            <a:pPr>
              <a:lnSpc>
                <a:spcPct val="90000"/>
              </a:lnSpc>
              <a:spcAft>
                <a:spcPts val="600"/>
              </a:spcAft>
            </a:pPr>
            <a:r>
              <a:rPr lang="en-US" sz="1100" b="1" dirty="0"/>
              <a:t>Any downsides? …</a:t>
            </a:r>
          </a:p>
          <a:p>
            <a:pPr indent="-228600">
              <a:lnSpc>
                <a:spcPct val="90000"/>
              </a:lnSpc>
              <a:spcAft>
                <a:spcPts val="600"/>
              </a:spcAft>
              <a:buFont typeface="Arial" panose="020B0604020202020204" pitchFamily="34" charset="0"/>
              <a:buChar char="•"/>
            </a:pPr>
            <a:endParaRPr lang="en-US" sz="1100" dirty="0"/>
          </a:p>
          <a:p>
            <a:pPr>
              <a:lnSpc>
                <a:spcPct val="90000"/>
              </a:lnSpc>
              <a:spcAft>
                <a:spcPts val="600"/>
              </a:spcAft>
            </a:pPr>
            <a:r>
              <a:rPr lang="en-US" sz="1100" dirty="0"/>
              <a:t>While RCE are low-cost, require smaller samples, help finetune the intervention to local contexts for continuous improvement …</a:t>
            </a:r>
          </a:p>
          <a:p>
            <a:pPr>
              <a:lnSpc>
                <a:spcPct val="90000"/>
              </a:lnSpc>
              <a:spcAft>
                <a:spcPts val="600"/>
              </a:spcAft>
            </a:pPr>
            <a:r>
              <a:rPr lang="en-US" sz="1100" dirty="0"/>
              <a:t>They do add another layer of data collection and evaluation, and short-term impacts may not guarantee long-term outcomes </a:t>
            </a:r>
          </a:p>
          <a:p>
            <a:pPr indent="-228600">
              <a:lnSpc>
                <a:spcPct val="90000"/>
              </a:lnSpc>
              <a:spcAft>
                <a:spcPts val="600"/>
              </a:spcAft>
              <a:buFont typeface="Arial" panose="020B0604020202020204" pitchFamily="34" charset="0"/>
              <a:buChar char="•"/>
            </a:pPr>
            <a:endParaRPr lang="en-US" sz="1100" dirty="0"/>
          </a:p>
        </p:txBody>
      </p:sp>
      <p:pic>
        <p:nvPicPr>
          <p:cNvPr id="5" name="Picture 4" descr="Question mark on green pastel background">
            <a:extLst>
              <a:ext uri="{FF2B5EF4-FFF2-40B4-BE49-F238E27FC236}">
                <a16:creationId xmlns:a16="http://schemas.microsoft.com/office/drawing/2014/main" id="{C6102C0C-BF5F-4DC9-9B1E-8DD355547672}"/>
              </a:ext>
            </a:extLst>
          </p:cNvPr>
          <p:cNvPicPr>
            <a:picLocks noChangeAspect="1"/>
          </p:cNvPicPr>
          <p:nvPr/>
        </p:nvPicPr>
        <p:blipFill rotWithShape="1">
          <a:blip r:embed="rId3"/>
          <a:srcRect l="33108"/>
          <a:stretch/>
        </p:blipFill>
        <p:spPr>
          <a:xfrm>
            <a:off x="1766817" y="2421924"/>
            <a:ext cx="3309947" cy="3711146"/>
          </a:xfrm>
          <a:prstGeom prst="rect">
            <a:avLst/>
          </a:prstGeom>
        </p:spPr>
      </p:pic>
      <p:pic>
        <p:nvPicPr>
          <p:cNvPr id="2050" name="Picture 2" descr="verklempt saturday night live GIF">
            <a:extLst>
              <a:ext uri="{FF2B5EF4-FFF2-40B4-BE49-F238E27FC236}">
                <a16:creationId xmlns:a16="http://schemas.microsoft.com/office/drawing/2014/main" id="{6181C475-8F48-CC45-8D1F-A28D2D3DCFB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98394" y="2549720"/>
            <a:ext cx="5167185" cy="3455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564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pPr>
              <a:spcBef>
                <a:spcPts val="0"/>
              </a:spcBef>
            </a:pPr>
            <a:r>
              <a:rPr lang="en-US" b="0" i="0" dirty="0">
                <a:solidFill>
                  <a:srgbClr val="000000"/>
                </a:solidFill>
                <a:effectLst/>
                <a:latin typeface="Open Sans Semibold" panose="020B0606030504020204" pitchFamily="34" charset="0"/>
              </a:rPr>
              <a:t>Evaluating the Effectiveness of an EBI</a:t>
            </a:r>
            <a:br>
              <a:rPr lang="en-US" b="0" i="0" dirty="0">
                <a:solidFill>
                  <a:srgbClr val="000000"/>
                </a:solidFill>
                <a:effectLst/>
                <a:latin typeface="Open Sans Semibold" panose="020B0606030504020204" pitchFamily="34" charset="0"/>
              </a:rPr>
            </a:br>
            <a:endParaRPr dirty="0"/>
          </a:p>
        </p:txBody>
      </p:sp>
      <p:sp>
        <p:nvSpPr>
          <p:cNvPr id="2" name="Content Placeholder 1">
            <a:extLst>
              <a:ext uri="{FF2B5EF4-FFF2-40B4-BE49-F238E27FC236}">
                <a16:creationId xmlns:a16="http://schemas.microsoft.com/office/drawing/2014/main" id="{49A350C2-F5B3-4CFF-A00C-769FEF01A320}"/>
              </a:ext>
            </a:extLst>
          </p:cNvPr>
          <p:cNvSpPr>
            <a:spLocks noGrp="1"/>
          </p:cNvSpPr>
          <p:nvPr>
            <p:ph sz="half" idx="2"/>
          </p:nvPr>
        </p:nvSpPr>
        <p:spPr>
          <a:xfrm>
            <a:off x="1007532" y="1538289"/>
            <a:ext cx="10003367" cy="3757612"/>
          </a:xfrm>
        </p:spPr>
        <p:txBody>
          <a:bodyPr>
            <a:noAutofit/>
          </a:bodyPr>
          <a:lstStyle/>
          <a:p>
            <a:pPr marL="0" indent="0">
              <a:lnSpc>
                <a:spcPct val="110000"/>
              </a:lnSpc>
              <a:buNone/>
            </a:pPr>
            <a:r>
              <a:rPr lang="en-US" sz="2000" b="1" dirty="0"/>
              <a:t>Some things to bear in mind …..</a:t>
            </a:r>
          </a:p>
          <a:p>
            <a:pPr marL="342900" indent="-342900">
              <a:lnSpc>
                <a:spcPct val="110000"/>
              </a:lnSpc>
              <a:buAutoNum type="alphaLcParenBoth"/>
            </a:pPr>
            <a:r>
              <a:rPr lang="en-US" sz="2000" i="1" dirty="0"/>
              <a:t>No magical EBI</a:t>
            </a:r>
            <a:r>
              <a:rPr lang="en-US" sz="2000" b="1" dirty="0"/>
              <a:t>:</a:t>
            </a:r>
            <a:r>
              <a:rPr lang="en-US" sz="2000" dirty="0"/>
              <a:t> Regardless of the research supporting an EBI, </a:t>
            </a:r>
            <a:r>
              <a:rPr lang="en-US" sz="2000" b="1" u="sng" dirty="0"/>
              <a:t>no EBI will work for all</a:t>
            </a:r>
            <a:r>
              <a:rPr lang="en-US" sz="2000" dirty="0"/>
              <a:t> individuals exposed to the intervention, even if implemented “well”</a:t>
            </a:r>
          </a:p>
          <a:p>
            <a:pPr marL="342900" indent="-342900">
              <a:lnSpc>
                <a:spcPct val="110000"/>
              </a:lnSpc>
              <a:buAutoNum type="alphaLcParenBoth"/>
            </a:pPr>
            <a:r>
              <a:rPr lang="en-US" sz="2000" i="1" dirty="0"/>
              <a:t>Chicken-and-egg</a:t>
            </a:r>
            <a:r>
              <a:rPr lang="en-US" sz="2000" b="1" dirty="0"/>
              <a:t>:</a:t>
            </a:r>
            <a:r>
              <a:rPr lang="en-US" sz="2000" dirty="0"/>
              <a:t> How do you know if something is working in</a:t>
            </a:r>
            <a:r>
              <a:rPr lang="en-US" sz="2000" b="1" dirty="0"/>
              <a:t> your</a:t>
            </a:r>
            <a:r>
              <a:rPr lang="en-US" sz="2000" dirty="0"/>
              <a:t> local context unless you monitor implementation, track outcomes, and tweak the intervention as needed? </a:t>
            </a:r>
          </a:p>
          <a:p>
            <a:pPr marL="0" indent="0">
              <a:lnSpc>
                <a:spcPct val="110000"/>
              </a:lnSpc>
              <a:buNone/>
            </a:pPr>
            <a:r>
              <a:rPr lang="en-US" sz="2000" dirty="0"/>
              <a:t>But how do we do that? We need to…</a:t>
            </a:r>
          </a:p>
          <a:p>
            <a:pPr marL="457200" lvl="1" indent="0">
              <a:buNone/>
            </a:pPr>
            <a:r>
              <a:rPr lang="en-US" sz="2000" b="0" i="0" dirty="0">
                <a:solidFill>
                  <a:srgbClr val="000000"/>
                </a:solidFill>
                <a:effectLst/>
              </a:rPr>
              <a:t>(1) Systematically monitor outcomes</a:t>
            </a:r>
          </a:p>
          <a:p>
            <a:pPr marL="457200" lvl="1" indent="0">
              <a:buNone/>
            </a:pPr>
            <a:r>
              <a:rPr lang="en-US" sz="2000" b="0" i="0" dirty="0">
                <a:solidFill>
                  <a:srgbClr val="000000"/>
                </a:solidFill>
                <a:effectLst/>
              </a:rPr>
              <a:t>(2) Systematically monitor the fidelity of implementation</a:t>
            </a:r>
          </a:p>
          <a:p>
            <a:pPr marL="457200" lvl="1" indent="0">
              <a:buNone/>
            </a:pPr>
            <a:r>
              <a:rPr lang="en-US" sz="2000" b="0" i="0" dirty="0">
                <a:solidFill>
                  <a:srgbClr val="000000"/>
                </a:solidFill>
                <a:effectLst/>
              </a:rPr>
              <a:t>(3) Continually examine the relation between outcomes and fidelity of implementation</a:t>
            </a:r>
          </a:p>
          <a:p>
            <a:pPr marL="514350" indent="-514350">
              <a:lnSpc>
                <a:spcPct val="110000"/>
              </a:lnSpc>
              <a:buFont typeface="+mj-lt"/>
              <a:buAutoNum type="arabicPeriod"/>
            </a:pPr>
            <a:endParaRPr lang="en-US" sz="2000" dirty="0"/>
          </a:p>
          <a:p>
            <a:pPr marL="0" indent="0">
              <a:lnSpc>
                <a:spcPct val="110000"/>
              </a:lnSpc>
              <a:buNone/>
            </a:pPr>
            <a:endParaRPr lang="en-US" sz="2000" dirty="0"/>
          </a:p>
        </p:txBody>
      </p:sp>
      <p:cxnSp>
        <p:nvCxnSpPr>
          <p:cNvPr id="4" name="Straight Connector 3">
            <a:extLst>
              <a:ext uri="{FF2B5EF4-FFF2-40B4-BE49-F238E27FC236}">
                <a16:creationId xmlns:a16="http://schemas.microsoft.com/office/drawing/2014/main" id="{3624E0A6-F252-49BD-87B5-9C7F148D37F0}"/>
              </a:ext>
            </a:extLst>
          </p:cNvPr>
          <p:cNvCxnSpPr/>
          <p:nvPr/>
        </p:nvCxnSpPr>
        <p:spPr>
          <a:xfrm>
            <a:off x="711200" y="1303867"/>
            <a:ext cx="106426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1CDA73D0-D6FA-44EA-BF20-461CA561709D}"/>
              </a:ext>
            </a:extLst>
          </p:cNvPr>
          <p:cNvSpPr>
            <a:spLocks noGrp="1"/>
          </p:cNvSpPr>
          <p:nvPr>
            <p:ph type="sldNum" sz="quarter" idx="12"/>
          </p:nvPr>
        </p:nvSpPr>
        <p:spPr/>
        <p:txBody>
          <a:bodyPr/>
          <a:lstStyle/>
          <a:p>
            <a:fld id="{00000000-1234-1234-1234-123412341234}" type="slidenum">
              <a:rPr lang="en" smtClean="0"/>
              <a:pPr/>
              <a:t>3</a:t>
            </a:fld>
            <a:endParaRPr lang="en"/>
          </a:p>
        </p:txBody>
      </p:sp>
    </p:spTree>
    <p:extLst>
      <p:ext uri="{BB962C8B-B14F-4D97-AF65-F5344CB8AC3E}">
        <p14:creationId xmlns:p14="http://schemas.microsoft.com/office/powerpoint/2010/main" val="846474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3" name="Picture 2" descr="Close-up of question mark on a hardwood floor against a wall">
            <a:extLst>
              <a:ext uri="{FF2B5EF4-FFF2-40B4-BE49-F238E27FC236}">
                <a16:creationId xmlns:a16="http://schemas.microsoft.com/office/drawing/2014/main" id="{6619B470-DF66-48A9-B4E7-E1818AC8187B}"/>
              </a:ext>
            </a:extLst>
          </p:cNvPr>
          <p:cNvPicPr>
            <a:picLocks noChangeAspect="1"/>
          </p:cNvPicPr>
          <p:nvPr/>
        </p:nvPicPr>
        <p:blipFill rotWithShape="1">
          <a:blip r:embed="rId3"/>
          <a:srcRect r="12444"/>
          <a:stretch/>
        </p:blipFill>
        <p:spPr>
          <a:xfrm>
            <a:off x="27" y="13"/>
            <a:ext cx="12191973" cy="6857987"/>
          </a:xfrm>
          <a:prstGeom prst="rect">
            <a:avLst/>
          </a:prstGeom>
        </p:spPr>
      </p:pic>
      <p:sp>
        <p:nvSpPr>
          <p:cNvPr id="170" name="Google Shape;170;p27"/>
          <p:cNvSpPr txBox="1">
            <a:spLocks noGrp="1"/>
          </p:cNvSpPr>
          <p:nvPr>
            <p:ph type="title"/>
          </p:nvPr>
        </p:nvSpPr>
        <p:spPr>
          <a:xfrm>
            <a:off x="8022021" y="3231931"/>
            <a:ext cx="3852041" cy="1834056"/>
          </a:xfrm>
          <a:prstGeom prst="rect">
            <a:avLst/>
          </a:prstGeom>
        </p:spPr>
        <p:txBody>
          <a:bodyPr spcFirstLastPara="1" vert="horz" lIns="121920" tIns="60960" rIns="121920" bIns="60960" rtlCol="0" anchor="b" anchorCtr="0">
            <a:normAutofit/>
          </a:bodyPr>
          <a:lstStyle/>
          <a:p>
            <a:pPr algn="ctr" defTabSz="1219170"/>
            <a:r>
              <a:rPr lang="en-US" sz="4000" b="1"/>
              <a:t>Q &amp; A</a:t>
            </a:r>
          </a:p>
        </p:txBody>
      </p:sp>
      <p:sp>
        <p:nvSpPr>
          <p:cNvPr id="171" name="Google Shape;171;p27"/>
          <p:cNvSpPr txBox="1">
            <a:spLocks noGrp="1"/>
          </p:cNvSpPr>
          <p:nvPr>
            <p:ph type="body" idx="1"/>
          </p:nvPr>
        </p:nvSpPr>
        <p:spPr>
          <a:xfrm>
            <a:off x="7782910" y="5242675"/>
            <a:ext cx="4330263" cy="1097159"/>
          </a:xfrm>
          <a:prstGeom prst="rect">
            <a:avLst/>
          </a:prstGeom>
        </p:spPr>
        <p:txBody>
          <a:bodyPr spcFirstLastPara="1" vert="horz" lIns="121920" tIns="60960" rIns="121920" bIns="60960" rtlCol="0" anchorCtr="0">
            <a:normAutofit/>
          </a:bodyPr>
          <a:lstStyle/>
          <a:p>
            <a:pPr algn="ctr" defTabSz="1219170">
              <a:spcBef>
                <a:spcPts val="1333"/>
              </a:spcBef>
            </a:pPr>
            <a:r>
              <a:rPr lang="en-US" dirty="0">
                <a:solidFill>
                  <a:schemeClr val="tx1"/>
                </a:solidFill>
              </a:rPr>
              <a:t>Contact us </a:t>
            </a:r>
            <a:br>
              <a:rPr lang="en-US" dirty="0">
                <a:solidFill>
                  <a:schemeClr val="tx1"/>
                </a:solidFill>
              </a:rPr>
            </a:br>
            <a:r>
              <a:rPr lang="en-US" dirty="0">
                <a:solidFill>
                  <a:schemeClr val="tx1"/>
                </a:solidFill>
              </a:rPr>
              <a:t> </a:t>
            </a:r>
            <a:r>
              <a:rPr lang="en-US" u="sng" dirty="0">
                <a:solidFill>
                  <a:schemeClr val="tx1"/>
                </a:solidFill>
                <a:hlinkClick r:id="rId4"/>
              </a:rPr>
              <a:t>ebiteohio@gmail.com</a:t>
            </a:r>
            <a:r>
              <a:rPr lang="en-US" dirty="0">
                <a:solidFill>
                  <a:schemeClr val="tx1"/>
                </a:solidFill>
              </a:rPr>
              <a:t> </a:t>
            </a:r>
          </a:p>
          <a:p>
            <a:pPr algn="ctr" defTabSz="1219170">
              <a:spcBef>
                <a:spcPts val="1333"/>
              </a:spcBef>
            </a:pPr>
            <a:endParaRPr lang="en-US" dirty="0">
              <a:solidFill>
                <a:schemeClr val="tx1"/>
              </a:solidFill>
            </a:endParaRPr>
          </a:p>
        </p:txBody>
      </p:sp>
      <p:sp>
        <p:nvSpPr>
          <p:cNvPr id="2" name="Slide Number Placeholder 1">
            <a:extLst>
              <a:ext uri="{FF2B5EF4-FFF2-40B4-BE49-F238E27FC236}">
                <a16:creationId xmlns:a16="http://schemas.microsoft.com/office/drawing/2014/main" id="{263C2A9C-0006-4C01-9D65-98D3A5275EEE}"/>
              </a:ext>
            </a:extLst>
          </p:cNvPr>
          <p:cNvSpPr>
            <a:spLocks noGrp="1"/>
          </p:cNvSpPr>
          <p:nvPr>
            <p:ph type="sldNum" sz="quarter" idx="12"/>
          </p:nvPr>
        </p:nvSpPr>
        <p:spPr/>
        <p:txBody>
          <a:bodyPr/>
          <a:lstStyle/>
          <a:p>
            <a:fld id="{00000000-1234-1234-1234-123412341234}" type="slidenum">
              <a:rPr lang="en" smtClean="0"/>
              <a:pPr/>
              <a:t>30</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y plastic numbers">
            <a:extLst>
              <a:ext uri="{FF2B5EF4-FFF2-40B4-BE49-F238E27FC236}">
                <a16:creationId xmlns:a16="http://schemas.microsoft.com/office/drawing/2014/main" id="{B1857A92-8293-468A-AD0A-D9F6E151AC80}"/>
              </a:ext>
            </a:extLst>
          </p:cNvPr>
          <p:cNvPicPr>
            <a:picLocks noChangeAspect="1"/>
          </p:cNvPicPr>
          <p:nvPr/>
        </p:nvPicPr>
        <p:blipFill rotWithShape="1">
          <a:blip r:embed="rId3">
            <a:alphaModFix amt="50000"/>
          </a:blip>
          <a:srcRect t="7855" r="-1" b="7854"/>
          <a:stretch/>
        </p:blipFill>
        <p:spPr>
          <a:xfrm>
            <a:off x="20" y="10"/>
            <a:ext cx="12188930" cy="6857990"/>
          </a:xfrm>
          <a:prstGeom prst="rect">
            <a:avLst/>
          </a:prstGeom>
        </p:spPr>
      </p:pic>
      <p:sp>
        <p:nvSpPr>
          <p:cNvPr id="2" name="Title 1">
            <a:extLst>
              <a:ext uri="{FF2B5EF4-FFF2-40B4-BE49-F238E27FC236}">
                <a16:creationId xmlns:a16="http://schemas.microsoft.com/office/drawing/2014/main" id="{53C14036-1B8A-8D4C-81AB-4DC475CE81A2}"/>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marL="0" indent="0" algn="ctr"/>
            <a:r>
              <a:rPr lang="en-US" sz="6600" b="0" i="0">
                <a:solidFill>
                  <a:srgbClr val="FFFFFF"/>
                </a:solidFill>
                <a:effectLst/>
              </a:rPr>
              <a:t>K–12 Progress Monitoring Measures</a:t>
            </a:r>
          </a:p>
        </p:txBody>
      </p:sp>
      <p:sp>
        <p:nvSpPr>
          <p:cNvPr id="2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03849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pPr>
              <a:spcBef>
                <a:spcPts val="0"/>
              </a:spcBef>
            </a:pPr>
            <a:r>
              <a:rPr lang="en-US" b="1" dirty="0"/>
              <a:t>Choosing Progress-based Monitoring Measures</a:t>
            </a:r>
            <a:endParaRPr dirty="0"/>
          </a:p>
        </p:txBody>
      </p:sp>
      <p:sp>
        <p:nvSpPr>
          <p:cNvPr id="2" name="Content Placeholder 1">
            <a:extLst>
              <a:ext uri="{FF2B5EF4-FFF2-40B4-BE49-F238E27FC236}">
                <a16:creationId xmlns:a16="http://schemas.microsoft.com/office/drawing/2014/main" id="{49A350C2-F5B3-4CFF-A00C-769FEF01A320}"/>
              </a:ext>
            </a:extLst>
          </p:cNvPr>
          <p:cNvSpPr>
            <a:spLocks noGrp="1"/>
          </p:cNvSpPr>
          <p:nvPr>
            <p:ph sz="half" idx="2"/>
          </p:nvPr>
        </p:nvSpPr>
        <p:spPr>
          <a:xfrm>
            <a:off x="1007533" y="1538289"/>
            <a:ext cx="9677400" cy="4189412"/>
          </a:xfrm>
        </p:spPr>
        <p:txBody>
          <a:bodyPr>
            <a:noAutofit/>
          </a:bodyPr>
          <a:lstStyle/>
          <a:p>
            <a:r>
              <a:rPr lang="en-US" sz="2000" b="0" i="0" dirty="0">
                <a:solidFill>
                  <a:srgbClr val="000000"/>
                </a:solidFill>
                <a:effectLst/>
                <a:latin typeface="Open Sans" panose="020B0606030504020204" pitchFamily="34" charset="0"/>
              </a:rPr>
              <a:t>Easy to implement</a:t>
            </a:r>
          </a:p>
          <a:p>
            <a:pPr algn="l">
              <a:buFont typeface="Arial" panose="020B0604020202020204" pitchFamily="34" charset="0"/>
              <a:buChar char="•"/>
            </a:pPr>
            <a:r>
              <a:rPr lang="en-US" sz="2000" b="0" i="0" dirty="0">
                <a:solidFill>
                  <a:srgbClr val="000000"/>
                </a:solidFill>
                <a:effectLst/>
                <a:latin typeface="Open Sans" panose="020B0606030504020204" pitchFamily="34" charset="0"/>
              </a:rPr>
              <a:t>Quick to administer</a:t>
            </a:r>
          </a:p>
          <a:p>
            <a:pPr algn="l">
              <a:buFont typeface="Arial" panose="020B0604020202020204" pitchFamily="34" charset="0"/>
              <a:buChar char="•"/>
            </a:pPr>
            <a:r>
              <a:rPr lang="en-US" sz="2000" b="0" i="0" dirty="0">
                <a:solidFill>
                  <a:srgbClr val="000000"/>
                </a:solidFill>
                <a:effectLst/>
                <a:latin typeface="Open Sans" panose="020B0606030504020204" pitchFamily="34" charset="0"/>
              </a:rPr>
              <a:t>Cost-effective</a:t>
            </a:r>
          </a:p>
          <a:p>
            <a:pPr algn="l">
              <a:buFont typeface="Arial" panose="020B0604020202020204" pitchFamily="34" charset="0"/>
              <a:buChar char="•"/>
            </a:pPr>
            <a:r>
              <a:rPr lang="en-US" sz="2000" b="0" i="0" dirty="0">
                <a:solidFill>
                  <a:srgbClr val="000000"/>
                </a:solidFill>
                <a:effectLst/>
                <a:latin typeface="Open Sans" panose="020B0606030504020204" pitchFamily="34" charset="0"/>
              </a:rPr>
              <a:t>Can be administered frequently (e.g., once per week)</a:t>
            </a:r>
          </a:p>
          <a:p>
            <a:pPr algn="l">
              <a:buFont typeface="Arial" panose="020B0604020202020204" pitchFamily="34" charset="0"/>
              <a:buChar char="•"/>
            </a:pPr>
            <a:r>
              <a:rPr lang="en-US" sz="2000" b="0" i="0" dirty="0">
                <a:solidFill>
                  <a:srgbClr val="000000"/>
                </a:solidFill>
                <a:effectLst/>
                <a:latin typeface="Open Sans" panose="020B0606030504020204" pitchFamily="34" charset="0"/>
              </a:rPr>
              <a:t>Sensitive to change in child or student performance</a:t>
            </a:r>
          </a:p>
          <a:p>
            <a:pPr algn="l">
              <a:buFont typeface="Arial" panose="020B0604020202020204" pitchFamily="34" charset="0"/>
              <a:buChar char="•"/>
            </a:pPr>
            <a:r>
              <a:rPr lang="en-US" sz="2000" b="0" i="0" dirty="0">
                <a:solidFill>
                  <a:srgbClr val="000000"/>
                </a:solidFill>
                <a:effectLst/>
                <a:latin typeface="Open Sans" panose="020B0606030504020204" pitchFamily="34" charset="0"/>
              </a:rPr>
              <a:t>Used to evaluate progress for physical, cognitive, academic, social-emotional, or behavioral skills or domains</a:t>
            </a:r>
          </a:p>
          <a:p>
            <a:endParaRPr lang="en-US" sz="2000" dirty="0"/>
          </a:p>
          <a:p>
            <a:pPr marL="0" indent="0">
              <a:lnSpc>
                <a:spcPct val="110000"/>
              </a:lnSpc>
              <a:buNone/>
            </a:pPr>
            <a:endParaRPr lang="en-US" sz="2000" dirty="0"/>
          </a:p>
        </p:txBody>
      </p:sp>
      <p:cxnSp>
        <p:nvCxnSpPr>
          <p:cNvPr id="4" name="Straight Connector 3">
            <a:extLst>
              <a:ext uri="{FF2B5EF4-FFF2-40B4-BE49-F238E27FC236}">
                <a16:creationId xmlns:a16="http://schemas.microsoft.com/office/drawing/2014/main" id="{3624E0A6-F252-49BD-87B5-9C7F148D37F0}"/>
              </a:ext>
            </a:extLst>
          </p:cNvPr>
          <p:cNvCxnSpPr/>
          <p:nvPr/>
        </p:nvCxnSpPr>
        <p:spPr>
          <a:xfrm>
            <a:off x="711200" y="1303867"/>
            <a:ext cx="106426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1CDA73D0-D6FA-44EA-BF20-461CA561709D}"/>
              </a:ext>
            </a:extLst>
          </p:cNvPr>
          <p:cNvSpPr>
            <a:spLocks noGrp="1"/>
          </p:cNvSpPr>
          <p:nvPr>
            <p:ph type="sldNum" sz="quarter" idx="12"/>
          </p:nvPr>
        </p:nvSpPr>
        <p:spPr/>
        <p:txBody>
          <a:bodyPr/>
          <a:lstStyle/>
          <a:p>
            <a:fld id="{00000000-1234-1234-1234-123412341234}" type="slidenum">
              <a:rPr lang="en" smtClean="0"/>
              <a:pPr/>
              <a:t>5</a:t>
            </a:fld>
            <a:endParaRPr lang="en"/>
          </a:p>
        </p:txBody>
      </p:sp>
    </p:spTree>
    <p:extLst>
      <p:ext uri="{BB962C8B-B14F-4D97-AF65-F5344CB8AC3E}">
        <p14:creationId xmlns:p14="http://schemas.microsoft.com/office/powerpoint/2010/main" val="3881347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pPr>
              <a:spcBef>
                <a:spcPts val="0"/>
              </a:spcBef>
            </a:pPr>
            <a:r>
              <a:rPr lang="en" dirty="0"/>
              <a:t>Example: K-12 Progress Monitoring Measures</a:t>
            </a:r>
            <a:endParaRPr dirty="0"/>
          </a:p>
        </p:txBody>
      </p:sp>
      <p:sp>
        <p:nvSpPr>
          <p:cNvPr id="2" name="Content Placeholder 1">
            <a:extLst>
              <a:ext uri="{FF2B5EF4-FFF2-40B4-BE49-F238E27FC236}">
                <a16:creationId xmlns:a16="http://schemas.microsoft.com/office/drawing/2014/main" id="{49A350C2-F5B3-4CFF-A00C-769FEF01A320}"/>
              </a:ext>
            </a:extLst>
          </p:cNvPr>
          <p:cNvSpPr>
            <a:spLocks noGrp="1"/>
          </p:cNvSpPr>
          <p:nvPr>
            <p:ph sz="half" idx="2"/>
          </p:nvPr>
        </p:nvSpPr>
        <p:spPr>
          <a:xfrm>
            <a:off x="1007532" y="1538288"/>
            <a:ext cx="10155767" cy="4954587"/>
          </a:xfrm>
        </p:spPr>
        <p:txBody>
          <a:bodyPr>
            <a:noAutofit/>
          </a:bodyPr>
          <a:lstStyle/>
          <a:p>
            <a:pPr marL="0" indent="0" algn="l">
              <a:buNone/>
            </a:pPr>
            <a:r>
              <a:rPr lang="en-US" sz="2000" b="0" i="0" dirty="0">
                <a:solidFill>
                  <a:srgbClr val="000000"/>
                </a:solidFill>
                <a:effectLst/>
                <a:latin typeface="Open Sans" panose="020B0606030504020204" pitchFamily="34" charset="0"/>
              </a:rPr>
              <a:t>In K–12 education, </a:t>
            </a:r>
            <a:r>
              <a:rPr lang="en-US" sz="2000" b="1" i="0" dirty="0">
                <a:solidFill>
                  <a:srgbClr val="000000"/>
                </a:solidFill>
                <a:effectLst/>
                <a:latin typeface="Open Sans" panose="020B0606030504020204" pitchFamily="34" charset="0"/>
              </a:rPr>
              <a:t>general outcome measures </a:t>
            </a:r>
            <a:r>
              <a:rPr lang="en-US" sz="2000" b="0" i="0" dirty="0">
                <a:solidFill>
                  <a:srgbClr val="000000"/>
                </a:solidFill>
                <a:effectLst/>
                <a:latin typeface="Open Sans" panose="020B0606030504020204" pitchFamily="34" charset="0"/>
              </a:rPr>
              <a:t>(GOMs) are commonly referred to as </a:t>
            </a:r>
            <a:r>
              <a:rPr lang="en-US" sz="2000" b="1" i="0" dirty="0">
                <a:solidFill>
                  <a:srgbClr val="000000"/>
                </a:solidFill>
                <a:effectLst/>
                <a:latin typeface="Open Sans" panose="020B0606030504020204" pitchFamily="34" charset="0"/>
              </a:rPr>
              <a:t>curriculum-based measurements</a:t>
            </a:r>
            <a:r>
              <a:rPr lang="en-US" sz="2000" b="0" i="0" dirty="0">
                <a:solidFill>
                  <a:srgbClr val="000000"/>
                </a:solidFill>
                <a:effectLst/>
                <a:latin typeface="Open Sans" panose="020B0606030504020204" pitchFamily="34" charset="0"/>
              </a:rPr>
              <a:t> (CBM). </a:t>
            </a:r>
          </a:p>
          <a:p>
            <a:pPr marL="0" indent="0" algn="l">
              <a:buNone/>
            </a:pPr>
            <a:endParaRPr lang="en-US" sz="2000" dirty="0">
              <a:solidFill>
                <a:srgbClr val="000000"/>
              </a:solidFill>
              <a:latin typeface="Open Sans" panose="020B0606030504020204" pitchFamily="34" charset="0"/>
            </a:endParaRPr>
          </a:p>
          <a:p>
            <a:pPr marL="0" indent="0" algn="l">
              <a:buNone/>
            </a:pPr>
            <a:r>
              <a:rPr lang="en-US" sz="2000" b="0" i="0" dirty="0">
                <a:solidFill>
                  <a:srgbClr val="000000"/>
                </a:solidFill>
                <a:effectLst/>
                <a:latin typeface="Open Sans" panose="020B0606030504020204" pitchFamily="34" charset="0"/>
              </a:rPr>
              <a:t>The use of curriculum-based measures is an evidence-based practice for students in grades K–12. </a:t>
            </a:r>
          </a:p>
          <a:p>
            <a:pPr marL="0" indent="0" algn="l">
              <a:buNone/>
            </a:pPr>
            <a:br>
              <a:rPr lang="en-US" sz="2000" b="0" i="0" dirty="0">
                <a:solidFill>
                  <a:srgbClr val="000000"/>
                </a:solidFill>
                <a:effectLst/>
                <a:latin typeface="Open Sans" panose="020B0606030504020204" pitchFamily="34" charset="0"/>
              </a:rPr>
            </a:br>
            <a:r>
              <a:rPr lang="en-US" sz="2000" b="0" i="0" dirty="0">
                <a:solidFill>
                  <a:srgbClr val="000000"/>
                </a:solidFill>
                <a:effectLst/>
                <a:latin typeface="Open Sans" panose="020B0606030504020204" pitchFamily="34" charset="0"/>
              </a:rPr>
              <a:t>These measures and procedures are well established for the following domains:</a:t>
            </a:r>
          </a:p>
          <a:p>
            <a:pPr marL="0" indent="0" algn="ctr">
              <a:lnSpc>
                <a:spcPct val="110000"/>
              </a:lnSpc>
              <a:buNone/>
            </a:pPr>
            <a:r>
              <a:rPr lang="en-US" sz="2000" dirty="0"/>
              <a:t>Math | Reading | Vocabulary | Writing | Behavior</a:t>
            </a:r>
          </a:p>
          <a:p>
            <a:pPr marL="0" indent="0">
              <a:lnSpc>
                <a:spcPct val="110000"/>
              </a:lnSpc>
              <a:buNone/>
            </a:pPr>
            <a:endParaRPr lang="en-US" sz="2667" dirty="0"/>
          </a:p>
          <a:p>
            <a:pPr marL="0" indent="0" algn="ctr">
              <a:lnSpc>
                <a:spcPct val="110000"/>
              </a:lnSpc>
              <a:buNone/>
            </a:pPr>
            <a:endParaRPr lang="en-US" sz="2667" dirty="0"/>
          </a:p>
        </p:txBody>
      </p:sp>
      <p:cxnSp>
        <p:nvCxnSpPr>
          <p:cNvPr id="4" name="Straight Connector 3">
            <a:extLst>
              <a:ext uri="{FF2B5EF4-FFF2-40B4-BE49-F238E27FC236}">
                <a16:creationId xmlns:a16="http://schemas.microsoft.com/office/drawing/2014/main" id="{3624E0A6-F252-49BD-87B5-9C7F148D37F0}"/>
              </a:ext>
            </a:extLst>
          </p:cNvPr>
          <p:cNvCxnSpPr/>
          <p:nvPr/>
        </p:nvCxnSpPr>
        <p:spPr>
          <a:xfrm>
            <a:off x="711200" y="1303867"/>
            <a:ext cx="106426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1CDA73D0-D6FA-44EA-BF20-461CA561709D}"/>
              </a:ext>
            </a:extLst>
          </p:cNvPr>
          <p:cNvSpPr>
            <a:spLocks noGrp="1"/>
          </p:cNvSpPr>
          <p:nvPr>
            <p:ph type="sldNum" sz="quarter" idx="12"/>
          </p:nvPr>
        </p:nvSpPr>
        <p:spPr/>
        <p:txBody>
          <a:bodyPr/>
          <a:lstStyle/>
          <a:p>
            <a:fld id="{00000000-1234-1234-1234-123412341234}" type="slidenum">
              <a:rPr lang="en" smtClean="0"/>
              <a:pPr/>
              <a:t>6</a:t>
            </a:fld>
            <a:endParaRPr lang="en"/>
          </a:p>
        </p:txBody>
      </p:sp>
      <p:graphicFrame>
        <p:nvGraphicFramePr>
          <p:cNvPr id="5" name="Table 5">
            <a:extLst>
              <a:ext uri="{FF2B5EF4-FFF2-40B4-BE49-F238E27FC236}">
                <a16:creationId xmlns:a16="http://schemas.microsoft.com/office/drawing/2014/main" id="{462413D8-691D-1543-B39F-93F1C7965E50}"/>
              </a:ext>
            </a:extLst>
          </p:cNvPr>
          <p:cNvGraphicFramePr>
            <a:graphicFrameLocks noGrp="1"/>
          </p:cNvGraphicFramePr>
          <p:nvPr>
            <p:extLst>
              <p:ext uri="{D42A27DB-BD31-4B8C-83A1-F6EECF244321}">
                <p14:modId xmlns:p14="http://schemas.microsoft.com/office/powerpoint/2010/main" val="3718459289"/>
              </p:ext>
            </p:extLst>
          </p:nvPr>
        </p:nvGraphicFramePr>
        <p:xfrm>
          <a:off x="1562100" y="4610735"/>
          <a:ext cx="9029700" cy="146304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2232196965"/>
                    </a:ext>
                  </a:extLst>
                </a:gridCol>
                <a:gridCol w="4000500">
                  <a:extLst>
                    <a:ext uri="{9D8B030D-6E8A-4147-A177-3AD203B41FA5}">
                      <a16:colId xmlns:a16="http://schemas.microsoft.com/office/drawing/2014/main" val="3830329003"/>
                    </a:ext>
                  </a:extLst>
                </a:gridCol>
              </a:tblGrid>
              <a:tr h="12058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1" kern="1200" dirty="0">
                          <a:solidFill>
                            <a:schemeClr val="lt1"/>
                          </a:solidFill>
                          <a:effectLst/>
                          <a:latin typeface="+mn-lt"/>
                          <a:ea typeface="+mn-ea"/>
                          <a:cs typeface="+mn-cs"/>
                        </a:rPr>
                        <a:t>Lynn Fuchs, PhD</a:t>
                      </a:r>
                      <a:br>
                        <a:rPr lang="en-US" dirty="0"/>
                      </a:br>
                      <a:r>
                        <a:rPr lang="en-US" sz="1800" b="0" i="1" kern="1200" dirty="0">
                          <a:solidFill>
                            <a:schemeClr val="lt1"/>
                          </a:solidFill>
                          <a:effectLst/>
                          <a:latin typeface="+mn-lt"/>
                          <a:ea typeface="+mn-ea"/>
                          <a:cs typeface="+mn-cs"/>
                        </a:rPr>
                        <a:t>Nicholas Hobbs Chair of Special</a:t>
                      </a:r>
                      <a:br>
                        <a:rPr lang="en-US" dirty="0"/>
                      </a:br>
                      <a:r>
                        <a:rPr lang="en-US" sz="1800" b="0" i="1" kern="1200" dirty="0">
                          <a:solidFill>
                            <a:schemeClr val="lt1"/>
                          </a:solidFill>
                          <a:effectLst/>
                          <a:latin typeface="+mn-lt"/>
                          <a:ea typeface="+mn-ea"/>
                          <a:cs typeface="+mn-cs"/>
                        </a:rPr>
                        <a:t>Education and Human Development</a:t>
                      </a:r>
                      <a:br>
                        <a:rPr lang="en-US" dirty="0"/>
                      </a:br>
                      <a:r>
                        <a:rPr lang="en-US" sz="1800" b="0" i="1" kern="1200" dirty="0">
                          <a:solidFill>
                            <a:schemeClr val="lt1"/>
                          </a:solidFill>
                          <a:effectLst/>
                          <a:latin typeface="+mn-lt"/>
                          <a:ea typeface="+mn-ea"/>
                          <a:cs typeface="+mn-cs"/>
                        </a:rPr>
                        <a:t>Vanderbilt University, Nashville, TN</a:t>
                      </a:r>
                    </a:p>
                    <a:p>
                      <a:endParaRPr lang="en-US" dirty="0"/>
                    </a:p>
                  </a:txBody>
                  <a:tcPr/>
                </a:tc>
                <a:tc>
                  <a:txBody>
                    <a:bodyPr/>
                    <a:lstStyle/>
                    <a:p>
                      <a:r>
                        <a:rPr lang="en-US" sz="1800" b="0" i="1" kern="1200" dirty="0">
                          <a:solidFill>
                            <a:schemeClr val="lt1"/>
                          </a:solidFill>
                          <a:effectLst/>
                          <a:latin typeface="+mn-lt"/>
                          <a:ea typeface="+mn-ea"/>
                          <a:cs typeface="+mn-cs"/>
                        </a:rPr>
                        <a:t>Pamela </a:t>
                      </a:r>
                      <a:r>
                        <a:rPr lang="en-US" sz="1800" b="0" i="1" kern="1200" dirty="0" err="1">
                          <a:solidFill>
                            <a:schemeClr val="lt1"/>
                          </a:solidFill>
                          <a:effectLst/>
                          <a:latin typeface="+mn-lt"/>
                          <a:ea typeface="+mn-ea"/>
                          <a:cs typeface="+mn-cs"/>
                        </a:rPr>
                        <a:t>Stecker</a:t>
                      </a:r>
                      <a:r>
                        <a:rPr lang="en-US" sz="1800" b="0" i="1" kern="1200" dirty="0">
                          <a:solidFill>
                            <a:schemeClr val="lt1"/>
                          </a:solidFill>
                          <a:effectLst/>
                          <a:latin typeface="+mn-lt"/>
                          <a:ea typeface="+mn-ea"/>
                          <a:cs typeface="+mn-cs"/>
                        </a:rPr>
                        <a:t>, PhD</a:t>
                      </a:r>
                      <a:br>
                        <a:rPr lang="en-US" dirty="0"/>
                      </a:br>
                      <a:r>
                        <a:rPr lang="en-US" sz="1800" b="0" i="1" kern="1200" dirty="0">
                          <a:solidFill>
                            <a:schemeClr val="lt1"/>
                          </a:solidFill>
                          <a:effectLst/>
                          <a:latin typeface="+mn-lt"/>
                          <a:ea typeface="+mn-ea"/>
                          <a:cs typeface="+mn-cs"/>
                        </a:rPr>
                        <a:t>Professor, Special Education</a:t>
                      </a:r>
                      <a:br>
                        <a:rPr lang="en-US" dirty="0"/>
                      </a:br>
                      <a:r>
                        <a:rPr lang="en-US" sz="1800" b="0" i="1" kern="1200" dirty="0">
                          <a:solidFill>
                            <a:schemeClr val="lt1"/>
                          </a:solidFill>
                          <a:effectLst/>
                          <a:latin typeface="+mn-lt"/>
                          <a:ea typeface="+mn-ea"/>
                          <a:cs typeface="+mn-cs"/>
                        </a:rPr>
                        <a:t>Clemson University</a:t>
                      </a:r>
                      <a:endParaRPr lang="en-US" dirty="0"/>
                    </a:p>
                  </a:txBody>
                  <a:tcPr/>
                </a:tc>
                <a:extLst>
                  <a:ext uri="{0D108BD9-81ED-4DB2-BD59-A6C34878D82A}">
                    <a16:rowId xmlns:a16="http://schemas.microsoft.com/office/drawing/2014/main" val="4122287790"/>
                  </a:ext>
                </a:extLst>
              </a:tr>
            </a:tbl>
          </a:graphicData>
        </a:graphic>
      </p:graphicFrame>
      <p:pic>
        <p:nvPicPr>
          <p:cNvPr id="7" name="IRIS--Page-2-Identifying-a-Progress-Monitoring-Measure.mp3" descr="IRIS--Page-2-Identifying-a-Progress-Monitoring-Measure.mp3">
            <a:hlinkClick r:id="" action="ppaction://media"/>
            <a:extLst>
              <a:ext uri="{FF2B5EF4-FFF2-40B4-BE49-F238E27FC236}">
                <a16:creationId xmlns:a16="http://schemas.microsoft.com/office/drawing/2014/main" id="{67582A6E-C3FC-FB47-847C-CE2D6E70AB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429250" y="4765886"/>
            <a:ext cx="812800" cy="812800"/>
          </a:xfrm>
          <a:prstGeom prst="rect">
            <a:avLst/>
          </a:prstGeom>
        </p:spPr>
      </p:pic>
      <p:pic>
        <p:nvPicPr>
          <p:cNvPr id="8" name="IRIS--Page-2-Identifying-a-Progress-Monitoring-Measure (1).mp3" descr="IRIS--Page-2-Identifying-a-Progress-Monitoring-Measure (1).mp3">
            <a:hlinkClick r:id="" action="ppaction://media"/>
            <a:extLst>
              <a:ext uri="{FF2B5EF4-FFF2-40B4-BE49-F238E27FC236}">
                <a16:creationId xmlns:a16="http://schemas.microsoft.com/office/drawing/2014/main" id="{9B4A064D-EB21-8F4F-8320-7152DBCECD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575800" y="4738793"/>
            <a:ext cx="812800" cy="812800"/>
          </a:xfrm>
          <a:prstGeom prst="rect">
            <a:avLst/>
          </a:prstGeom>
        </p:spPr>
      </p:pic>
    </p:spTree>
    <p:extLst>
      <p:ext uri="{BB962C8B-B14F-4D97-AF65-F5344CB8AC3E}">
        <p14:creationId xmlns:p14="http://schemas.microsoft.com/office/powerpoint/2010/main" val="209187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695"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7269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audio>
              <p:cMediaNode vol="80000">
                <p:cTn id="12"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91535A-8BA5-6140-B0F0-B2C7E5F7FF61}"/>
              </a:ext>
            </a:extLst>
          </p:cNvPr>
          <p:cNvSpPr txBox="1"/>
          <p:nvPr/>
        </p:nvSpPr>
        <p:spPr>
          <a:xfrm>
            <a:off x="1140031" y="605642"/>
            <a:ext cx="7505205" cy="461665"/>
          </a:xfrm>
          <a:prstGeom prst="rect">
            <a:avLst/>
          </a:prstGeom>
          <a:noFill/>
        </p:spPr>
        <p:txBody>
          <a:bodyPr wrap="square" rtlCol="0">
            <a:spAutoFit/>
          </a:bodyPr>
          <a:lstStyle/>
          <a:p>
            <a:r>
              <a:rPr lang="en-US" sz="2400" b="1" dirty="0"/>
              <a:t>Key Considerations when selecting a tool</a:t>
            </a:r>
          </a:p>
        </p:txBody>
      </p:sp>
      <p:sp>
        <p:nvSpPr>
          <p:cNvPr id="3" name="TextBox 2">
            <a:extLst>
              <a:ext uri="{FF2B5EF4-FFF2-40B4-BE49-F238E27FC236}">
                <a16:creationId xmlns:a16="http://schemas.microsoft.com/office/drawing/2014/main" id="{E93EF59C-9B50-094D-B59E-C693ADDC0D13}"/>
              </a:ext>
            </a:extLst>
          </p:cNvPr>
          <p:cNvSpPr txBox="1"/>
          <p:nvPr/>
        </p:nvSpPr>
        <p:spPr>
          <a:xfrm>
            <a:off x="1140031" y="1166842"/>
            <a:ext cx="9144000" cy="4524315"/>
          </a:xfrm>
          <a:prstGeom prst="rect">
            <a:avLst/>
          </a:prstGeom>
          <a:noFill/>
        </p:spPr>
        <p:txBody>
          <a:bodyPr wrap="square" rtlCol="0">
            <a:spAutoFit/>
          </a:bodyPr>
          <a:lstStyle/>
          <a:p>
            <a:r>
              <a:rPr lang="en-US" dirty="0"/>
              <a:t>Is the tool age appropriate?</a:t>
            </a:r>
          </a:p>
          <a:p>
            <a:endParaRPr lang="en-US" dirty="0"/>
          </a:p>
          <a:p>
            <a:r>
              <a:rPr lang="en-US" dirty="0"/>
              <a:t>What are the cost requirements?</a:t>
            </a:r>
          </a:p>
          <a:p>
            <a:endParaRPr lang="en-US" dirty="0"/>
          </a:p>
          <a:p>
            <a:r>
              <a:rPr lang="en-US" dirty="0"/>
              <a:t>What about training? Is it offered? Required? Cost?</a:t>
            </a:r>
          </a:p>
          <a:p>
            <a:endParaRPr lang="en-US" dirty="0"/>
          </a:p>
          <a:p>
            <a:r>
              <a:rPr lang="en-US" dirty="0"/>
              <a:t>How is it administered? Scored automatically or manually?</a:t>
            </a:r>
          </a:p>
          <a:p>
            <a:endParaRPr lang="en-US" dirty="0"/>
          </a:p>
          <a:p>
            <a:r>
              <a:rPr lang="en-US" dirty="0"/>
              <a:t>Will data have to be managed locally?</a:t>
            </a:r>
          </a:p>
          <a:p>
            <a:endParaRPr lang="en-US" dirty="0"/>
          </a:p>
          <a:p>
            <a:r>
              <a:rPr lang="en-US" dirty="0"/>
              <a:t>How technically rigorous is it?</a:t>
            </a:r>
          </a:p>
          <a:p>
            <a:pPr marL="742950" lvl="1" indent="-285750">
              <a:buFont typeface="Arial" panose="020B0604020202020204" pitchFamily="34" charset="0"/>
              <a:buChar char="•"/>
            </a:pPr>
            <a:r>
              <a:rPr lang="en-US" dirty="0"/>
              <a:t>Reliability</a:t>
            </a:r>
          </a:p>
          <a:p>
            <a:pPr marL="742950" lvl="1" indent="-285750">
              <a:buFont typeface="Arial" panose="020B0604020202020204" pitchFamily="34" charset="0"/>
              <a:buChar char="•"/>
            </a:pPr>
            <a:r>
              <a:rPr lang="en-US" dirty="0"/>
              <a:t>Validity</a:t>
            </a:r>
          </a:p>
          <a:p>
            <a:pPr marL="742950" lvl="1" indent="-285750">
              <a:buFont typeface="Arial" panose="020B0604020202020204" pitchFamily="34" charset="0"/>
              <a:buChar char="•"/>
            </a:pPr>
            <a:r>
              <a:rPr lang="en-US" dirty="0"/>
              <a:t>Evidence of ability to detect change</a:t>
            </a:r>
          </a:p>
          <a:p>
            <a:pPr marL="742950" lvl="1" indent="-285750">
              <a:buFont typeface="Arial" panose="020B0604020202020204" pitchFamily="34" charset="0"/>
              <a:buChar char="•"/>
            </a:pPr>
            <a:r>
              <a:rPr lang="en-US" dirty="0"/>
              <a:t>Alternate/parallel forms – different versions of the assessment that are comparable in terms of difficulty?</a:t>
            </a:r>
          </a:p>
        </p:txBody>
      </p:sp>
    </p:spTree>
    <p:extLst>
      <p:ext uri="{BB962C8B-B14F-4D97-AF65-F5344CB8AC3E}">
        <p14:creationId xmlns:p14="http://schemas.microsoft.com/office/powerpoint/2010/main" val="1235277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3"/>
            <a:extLst>
              <a:ext uri="{FF2B5EF4-FFF2-40B4-BE49-F238E27FC236}">
                <a16:creationId xmlns:a16="http://schemas.microsoft.com/office/drawing/2014/main" id="{46C44702-ECDD-DB46-B04D-FF3FF93FF8FF}"/>
              </a:ext>
            </a:extLst>
          </p:cNvPr>
          <p:cNvPicPr>
            <a:picLocks noChangeAspect="1"/>
          </p:cNvPicPr>
          <p:nvPr/>
        </p:nvPicPr>
        <p:blipFill>
          <a:blip r:embed="rId4"/>
          <a:stretch>
            <a:fillRect/>
          </a:stretch>
        </p:blipFill>
        <p:spPr>
          <a:xfrm>
            <a:off x="1834430" y="603504"/>
            <a:ext cx="8223504" cy="5650992"/>
          </a:xfrm>
          <a:prstGeom prst="rect">
            <a:avLst/>
          </a:prstGeom>
        </p:spPr>
      </p:pic>
    </p:spTree>
    <p:extLst>
      <p:ext uri="{BB962C8B-B14F-4D97-AF65-F5344CB8AC3E}">
        <p14:creationId xmlns:p14="http://schemas.microsoft.com/office/powerpoint/2010/main" val="1109947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D5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 text, application&#10;&#10;Description automatically generated">
            <a:hlinkClick r:id="rId3"/>
            <a:extLst>
              <a:ext uri="{FF2B5EF4-FFF2-40B4-BE49-F238E27FC236}">
                <a16:creationId xmlns:a16="http://schemas.microsoft.com/office/drawing/2014/main" id="{E38FC5DD-87D7-6A4F-A8FC-1097985B9E87}"/>
              </a:ext>
            </a:extLst>
          </p:cNvPr>
          <p:cNvPicPr>
            <a:picLocks noChangeAspect="1"/>
          </p:cNvPicPr>
          <p:nvPr/>
        </p:nvPicPr>
        <p:blipFill>
          <a:blip r:embed="rId4"/>
          <a:stretch>
            <a:fillRect/>
          </a:stretch>
        </p:blipFill>
        <p:spPr>
          <a:xfrm>
            <a:off x="2430825" y="643467"/>
            <a:ext cx="7330350" cy="5571066"/>
          </a:xfrm>
          <a:prstGeom prst="rect">
            <a:avLst/>
          </a:prstGeom>
        </p:spPr>
      </p:pic>
    </p:spTree>
    <p:extLst>
      <p:ext uri="{BB962C8B-B14F-4D97-AF65-F5344CB8AC3E}">
        <p14:creationId xmlns:p14="http://schemas.microsoft.com/office/powerpoint/2010/main" val="12479199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1541</TotalTime>
  <Words>3350</Words>
  <Application>Microsoft Macintosh PowerPoint</Application>
  <PresentationFormat>Widescreen</PresentationFormat>
  <Paragraphs>221</Paragraphs>
  <Slides>30</Slides>
  <Notes>28</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Calibri Light</vt:lpstr>
      <vt:lpstr>Lato</vt:lpstr>
      <vt:lpstr>Open Sans</vt:lpstr>
      <vt:lpstr>Open Sans Semibold</vt:lpstr>
      <vt:lpstr>Roboto</vt:lpstr>
      <vt:lpstr>Office Theme</vt:lpstr>
      <vt:lpstr> Evidence-based Intervention Training for Education</vt:lpstr>
      <vt:lpstr>PowerPoint Presentation</vt:lpstr>
      <vt:lpstr>Evaluating the Effectiveness of an EBI </vt:lpstr>
      <vt:lpstr>K–12 Progress Monitoring Measures</vt:lpstr>
      <vt:lpstr>Choosing Progress-based Monitoring Measures</vt:lpstr>
      <vt:lpstr>Example: K-12 Progress Monitoring Measures</vt:lpstr>
      <vt:lpstr>PowerPoint Presentation</vt:lpstr>
      <vt:lpstr>PowerPoint Presentation</vt:lpstr>
      <vt:lpstr>PowerPoint Presentation</vt:lpstr>
      <vt:lpstr>Breakout Room Activity #01</vt:lpstr>
      <vt:lpstr>PowerPoint Presentation</vt:lpstr>
      <vt:lpstr>PowerPoint Presentation</vt:lpstr>
      <vt:lpstr>PowerPoint Presentation</vt:lpstr>
      <vt:lpstr>PowerPoint Presentation</vt:lpstr>
      <vt:lpstr>PowerPoint Presentation</vt:lpstr>
      <vt:lpstr>Effective Data Analysis &amp; Displays </vt:lpstr>
      <vt:lpstr>Simplify …</vt:lpstr>
      <vt:lpstr>Making Comparisons</vt:lpstr>
      <vt:lpstr>Combining Comparisons</vt:lpstr>
      <vt:lpstr>Learn from Unusual Cases</vt:lpstr>
      <vt:lpstr>Rapid Cycle 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Breakout Room Activity #02</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Ruhil, Anirudh</dc:creator>
  <cp:lastModifiedBy>Ruhil, Anirudh</cp:lastModifiedBy>
  <cp:revision>2</cp:revision>
  <dcterms:created xsi:type="dcterms:W3CDTF">2021-06-10T19:07:50Z</dcterms:created>
  <dcterms:modified xsi:type="dcterms:W3CDTF">2022-06-17T23:10:38Z</dcterms:modified>
</cp:coreProperties>
</file>